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57" r:id="rId12"/>
    <p:sldId id="286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7" d="100"/>
          <a:sy n="87" d="100"/>
        </p:scale>
        <p:origin x="-1253" y="86"/>
      </p:cViewPr>
      <p:guideLst>
        <p:guide orient="horz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693AD-3D1E-413D-8D1F-D3137650E27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4039B-3E57-4FED-935E-E73D9D15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RSD</a:t>
            </a:r>
            <a:r>
              <a:rPr lang="en-US" dirty="0" smtClean="0"/>
              <a:t>: Added 3.12-1 and 3.18</a:t>
            </a:r>
          </a:p>
          <a:p>
            <a:r>
              <a:rPr lang="en-US" dirty="0" smtClean="0"/>
              <a:t>RSD: I would like to double check the hardware status. I will check with UNH-IOL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RSD- updated the footer for 2015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RSD- updated the footer for 2015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3"/>
            <a:ext cx="9144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8"/>
            <a:ext cx="9144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9144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44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OpenFabric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81" y="533320"/>
            <a:ext cx="2012974" cy="18577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767900" y="2820733"/>
            <a:ext cx="364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r>
              <a:rPr lang="en-US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ANNUAL WORKSHOP 2016  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7195" y="1227262"/>
            <a:ext cx="734294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054" y="1269952"/>
            <a:ext cx="8363746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3054" y="5720114"/>
            <a:ext cx="8363746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720114"/>
            <a:ext cx="814515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5144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531" y="1259279"/>
            <a:ext cx="2057400" cy="486688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259279"/>
            <a:ext cx="6396331" cy="486688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249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46" y="1312638"/>
            <a:ext cx="6264053" cy="4813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72241" y="1312638"/>
            <a:ext cx="2136313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3054" y="1387341"/>
            <a:ext cx="1846262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38"/>
            <a:ext cx="4366947" cy="3905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054" y="5303911"/>
            <a:ext cx="8363746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421301"/>
            <a:ext cx="814515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824147" y="1312638"/>
            <a:ext cx="3862653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3622"/>
            <a:ext cx="77724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penFabric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01" y="486297"/>
            <a:ext cx="1549134" cy="14296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845022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795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795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28234"/>
            <a:ext cx="40386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8234"/>
            <a:ext cx="40386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2638"/>
            <a:ext cx="82296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58" r:id="rId12"/>
    <p:sldLayoutId id="2147483659" r:id="rId13"/>
    <p:sldLayoutId id="214748366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ugs.openfabrics.org/enter_bug.cgi?product=OpenFabrics%20Linux" TargetMode="External"/><Relationship Id="rId3" Type="http://schemas.openxmlformats.org/officeDocument/2006/relationships/hyperlink" Target="mailto:linux-rdma@vger.kernel.org" TargetMode="External"/><Relationship Id="rId7" Type="http://schemas.openxmlformats.org/officeDocument/2006/relationships/hyperlink" Target="http://bugs.openfabrics.org/" TargetMode="External"/><Relationship Id="rId2" Type="http://schemas.openxmlformats.org/officeDocument/2006/relationships/hyperlink" Target="mailto:ewg@lists.openfabrics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penfabrics.org/downloads/MAINTAINERS" TargetMode="External"/><Relationship Id="rId5" Type="http://schemas.openxmlformats.org/officeDocument/2006/relationships/hyperlink" Target="mailto:ofvwg@lists.openfabrics.org" TargetMode="External"/><Relationship Id="rId4" Type="http://schemas.openxmlformats.org/officeDocument/2006/relationships/hyperlink" Target="mailto:ofiwg@lists.openfabrics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EWG Working Group Update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Woodruff</a:t>
            </a:r>
            <a:r>
              <a:rPr lang="en-US" dirty="0" smtClean="0"/>
              <a:t>, Software Engineering Manager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" y="5085766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[  </a:t>
            </a:r>
            <a:r>
              <a:rPr lang="en-US" dirty="0" smtClean="0">
                <a:solidFill>
                  <a:schemeClr val="bg1"/>
                </a:solidFill>
              </a:rPr>
              <a:t>April 4, </a:t>
            </a:r>
            <a:r>
              <a:rPr lang="en-US" dirty="0" smtClean="0">
                <a:solidFill>
                  <a:schemeClr val="bg1"/>
                </a:solidFill>
              </a:rPr>
              <a:t>2016  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</a:t>
            </a:r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If You Want to Help….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0663" y="1524000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Developing code:</a:t>
            </a:r>
          </a:p>
          <a:p>
            <a:pPr lvl="1"/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Including back-ports in Linux</a:t>
            </a:r>
          </a:p>
          <a:p>
            <a:pPr lvl="1"/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Reviewing code submitted to Linux kernel/libs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Doing QA and testing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Performance tuning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Sending patches and comments to the mailing lists:</a:t>
            </a:r>
          </a:p>
          <a:p>
            <a:pPr lvl="1"/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OFED for Linux: </a:t>
            </a: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ewg@lists.openfabrics.org</a:t>
            </a:r>
            <a:endParaRPr lang="en-US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General Linux development: </a:t>
            </a: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linux-rdma@vger.kernel.org</a:t>
            </a:r>
            <a:endParaRPr lang="en-US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OFIWG Working Group: </a:t>
            </a:r>
            <a:r>
              <a:rPr lang="en-US" sz="1800" b="1" smtClean="0">
                <a:hlinkClick r:id="rId4"/>
              </a:rPr>
              <a:t>ofiwg@lists.openfabrics.org</a:t>
            </a:r>
            <a:endParaRPr lang="en-US" sz="1800" b="1" smtClean="0"/>
          </a:p>
          <a:p>
            <a:pPr lvl="1">
              <a:lnSpc>
                <a:spcPct val="9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OFVWG Working Group: </a:t>
            </a:r>
            <a:r>
              <a:rPr lang="en-US" sz="1800" b="1" smtClean="0">
                <a:hlinkClick r:id="rId5"/>
              </a:rPr>
              <a:t>ofvwg@lists.openfabrics.org</a:t>
            </a:r>
            <a:endParaRPr lang="en-US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Maintainers and git trees: </a:t>
            </a:r>
            <a:r>
              <a:rPr lang="en-US" sz="1800" u="sng" smtClean="0">
                <a:latin typeface="Arial" charset="0"/>
                <a:ea typeface="ＭＳ Ｐゴシック" pitchFamily="34" charset="-128"/>
                <a:cs typeface="Arial" charset="0"/>
                <a:hlinkClick r:id="rId6"/>
              </a:rPr>
              <a:t>http://www.openfabrics.org/downloads/MAINTAINERS</a:t>
            </a:r>
            <a:endParaRPr lang="en-US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Participate in EWG meetings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Opening bugs in Bugzilla 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(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  <a:hlinkClick r:id="rId7"/>
              </a:rPr>
              <a:t>http://bugs.openfabrics.org/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lvl="1"/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When opening a new bug you can choose </a:t>
            </a:r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  <a:hlinkClick r:id="rId8"/>
              </a:rPr>
              <a:t>OpenFabrics Linux </a:t>
            </a:r>
            <a:endParaRPr 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63128"/>
            <a:ext cx="9144000" cy="104293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073743"/>
            <a:ext cx="9144000" cy="554937"/>
          </a:xfrm>
        </p:spPr>
        <p:txBody>
          <a:bodyPr/>
          <a:lstStyle/>
          <a:p>
            <a:r>
              <a:rPr lang="en-US" dirty="0" smtClean="0"/>
              <a:t>John Smith, President and CEO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575320"/>
            <a:ext cx="9144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COMPANY XYZ</a:t>
            </a:r>
            <a:endParaRPr lang="en-US" dirty="0">
              <a:solidFill>
                <a:srgbClr val="399ACA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111145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>
                <a:solidFill>
                  <a:schemeClr val="bg1"/>
                </a:solidFill>
              </a:rPr>
              <a:t>[  LOGO HERE  ]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Backup Slides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8259" y="228600"/>
            <a:ext cx="7736541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– SW &amp; HW validation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554130"/>
            <a:ext cx="8229600" cy="4940799"/>
          </a:xfrm>
        </p:spPr>
        <p:txBody>
          <a:bodyPr>
            <a:normAutofit fontScale="92500" lnSpcReduction="20000"/>
          </a:bodyPr>
          <a:lstStyle/>
          <a:p>
            <a:r>
              <a:rPr lang="en-US" sz="2900" dirty="0">
                <a:latin typeface="Arial" charset="0"/>
                <a:ea typeface="ＭＳ Ｐゴシック" pitchFamily="34" charset="-128"/>
                <a:cs typeface="Arial" charset="0"/>
              </a:rPr>
              <a:t>OpenFabrics Interoperability Logo Group </a:t>
            </a:r>
            <a:r>
              <a:rPr lang="en-US" sz="2900" dirty="0" smtClean="0">
                <a:latin typeface="Arial" charset="0"/>
                <a:ea typeface="ＭＳ Ｐゴシック" pitchFamily="34" charset="-128"/>
                <a:cs typeface="Arial" charset="0"/>
              </a:rPr>
              <a:t>(OFILG)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Purpose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validate OFED functionality, test ULPs and verify interoperability in a heterogeneous environment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Members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Chelsio, DDN, Emulex, IBM, Intel, Mellanox and NetApp</a:t>
            </a:r>
          </a:p>
          <a:p>
            <a:r>
              <a:rPr lang="en-US" dirty="0"/>
              <a:t>OFA Cluster at UNH-IOL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Servers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iWARP 12 hosts, InfiniBand 18 hosts, RoCE 10 hosts</a:t>
            </a: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InfiniBand HW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12 HCAs, 5 switches, 5 SRP targets, 1 gateway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iWARP HW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6 RNICs, 2 switches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RoCE HW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8 RCA, 2 switches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versions Tested</a:t>
            </a:r>
          </a:p>
          <a:p>
            <a:pPr lvl="1"/>
            <a:r>
              <a:rPr lang="en-US" sz="2600" dirty="0" smtClean="0">
                <a:latin typeface="Arial" charset="0"/>
                <a:ea typeface="ＭＳ Ｐゴシック" pitchFamily="34" charset="-128"/>
                <a:cs typeface="Arial" charset="0"/>
              </a:rPr>
              <a:t>1.5.x, 3.5.x, 3.12, 3.12-1 and 3.18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PXE Boot environment available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RHEL 5.x, 6.x, 7.x, SLES 11, Ubuntu 10.04 and 12.04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1.4.x, 1.5.x, 3.5.x, 3.12, 3.12-1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Protocols Tested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Fabric Init,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IPoIB, Link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Init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NFSoRDMA,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Open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MPI, RDMA Utilities, RSockets, SM failover, SRP, uDAPL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Tests executed – approximately 8,049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15 – March 18, 2015 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InfiniBand – transport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15 – March 18, 2015 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3" y="1490955"/>
            <a:ext cx="6047146" cy="4973080"/>
          </a:xfr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0409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Ethernet – transport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15 – March 18, 2015 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2" y="2292569"/>
            <a:ext cx="3536494" cy="3360053"/>
          </a:xfrm>
          <a:prstGeom prst="rect">
            <a:avLst/>
          </a:prstGeom>
          <a:ln w="9525"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45" y="2131810"/>
            <a:ext cx="4836718" cy="36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654" y="1769838"/>
            <a:ext cx="8229600" cy="48135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EWG Charter</a:t>
            </a:r>
          </a:p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OFA Process and Possible Changes</a:t>
            </a:r>
          </a:p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EWG – OFED releases last year</a:t>
            </a:r>
          </a:p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EWG  Roadmap</a:t>
            </a:r>
          </a:p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How to contribute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05694"/>
            <a:ext cx="82296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i="0" kern="1200" cap="all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Agenda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26"/>
          <p:cNvSpPr txBox="1">
            <a:spLocks/>
          </p:cNvSpPr>
          <p:nvPr/>
        </p:nvSpPr>
        <p:spPr bwMode="auto">
          <a:xfrm>
            <a:off x="3048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  <a:cs typeface="Arial" charset="0"/>
              </a:rPr>
              <a:t>EWG General Goals and Charter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The charter of the EWG working group is to provide enterprise ready distributions of the Open Fabrics code for Linux.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That can be used (in whole or in part) to help enable in-box support of OFA S/W in Linux </a:t>
            </a: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That can be used directly by customers on various Linux </a:t>
            </a:r>
            <a:r>
              <a:rPr lang="en-US" sz="2000" dirty="0" err="1">
                <a:latin typeface="Arial" charset="0"/>
                <a:ea typeface="ＭＳ Ｐゴシック" pitchFamily="34" charset="-128"/>
                <a:cs typeface="Arial" charset="0"/>
              </a:rPr>
              <a:t>distro</a:t>
            </a: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kernels that want the latest bleeding edge code that is not yet in the Linux </a:t>
            </a: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endParaRPr 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That can be used as a basis for vendor provided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OFED derivatives </a:t>
            </a:r>
            <a:endParaRPr 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That is used for interoperability testing and OFA logo program</a:t>
            </a:r>
          </a:p>
          <a:p>
            <a:pPr lvl="1"/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Process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4650" y="1552575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No major process changes over the last year.</a:t>
            </a:r>
          </a:p>
          <a:p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Current Process for OFED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OFA developers develop code and submit it upstream to kernel.org and the OFA user-space package maintainers.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OFED kernel code is based on the released upstream kernel code.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Add backport patches for various Linux </a:t>
            </a: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kernels.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Add any new experimental features that are not yet upstream but people want/need to test or use with the rest of OFED.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Cherrie pick bug fixes from newer kernels to fix bugs discovered after the upstream kernel was released.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Package with all of the individual maintainer user-space packages, with install scripts and release notes.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Test the OFED RCs; Done by both the individual vendors and also by the OFA IWG.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Once all the critical bugs are resolved, release the OFED package for use by customers and the IWG to use for interop testing</a:t>
            </a:r>
            <a:endParaRPr lang="en-US" sz="1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05694"/>
            <a:ext cx="82296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i="0" kern="1200" cap="all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Possible future OFA Process changes under consideration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1800" y="1600200"/>
            <a:ext cx="8229600" cy="4965700"/>
          </a:xfrm>
        </p:spPr>
        <p:txBody>
          <a:bodyPr>
            <a:normAutofit/>
          </a:bodyPr>
          <a:lstStyle/>
          <a:p>
            <a:r>
              <a:rPr lang="en-US" dirty="0" smtClean="0"/>
              <a:t>Currently, OFED waits for a final kernel.org release before starting backports and testing with the user-space code.</a:t>
            </a:r>
          </a:p>
          <a:p>
            <a:r>
              <a:rPr lang="en-US" dirty="0" smtClean="0"/>
              <a:t>If we started the early package testing “during” the kernel.org RC stage, issues found could be sent to kernel.org before the kernel.org release.</a:t>
            </a:r>
          </a:p>
          <a:p>
            <a:r>
              <a:rPr lang="en-US" dirty="0" smtClean="0"/>
              <a:t>Pros and Cons of this approach:</a:t>
            </a:r>
          </a:p>
          <a:p>
            <a:pPr lvl="1"/>
            <a:r>
              <a:rPr lang="en-US" dirty="0" smtClean="0"/>
              <a:t>Pro: OFA would help with upstream kernel testing and fixing bugs.</a:t>
            </a:r>
          </a:p>
          <a:p>
            <a:pPr lvl="1"/>
            <a:r>
              <a:rPr lang="en-US" dirty="0" smtClean="0"/>
              <a:t>Cons: More work to do updating the OFED kernel code multiple times for newer kernel.org RCs.</a:t>
            </a:r>
          </a:p>
          <a:p>
            <a:pPr lvl="1"/>
            <a:r>
              <a:rPr lang="en-US" dirty="0" smtClean="0"/>
              <a:t>Cons: Can OFA keep up with the kernel.org pace</a:t>
            </a:r>
          </a:p>
          <a:p>
            <a:pPr lvl="2"/>
            <a:r>
              <a:rPr lang="en-US" dirty="0" smtClean="0"/>
              <a:t>OFA EWG typically operates at a slower pace than kernel.org (major OFED releases take ~6 months or more, kernel.org releases are about every 2 months)</a:t>
            </a:r>
          </a:p>
          <a:p>
            <a:pPr lvl="2"/>
            <a:r>
              <a:rPr lang="en-US" dirty="0" smtClean="0"/>
              <a:t>Can OFED backports be done fast enough to allow testing before the kernel release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26"/>
          <p:cNvSpPr txBox="1">
            <a:spLocks/>
          </p:cNvSpPr>
          <p:nvPr/>
        </p:nvSpPr>
        <p:spPr bwMode="auto">
          <a:xfrm>
            <a:off x="3048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OFED Releases since last year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66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OFED-3.18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Moved kernel base to kernel.org 3.18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Added support for new </a:t>
            </a:r>
            <a:r>
              <a:rPr lang="en-US" dirty="0" err="1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, RHEL EL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7.1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OFI 1.0 (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libfabric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 from the OFIWG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Mellanox ConnectX4 ready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Updated user-space packages and cherry picked bug-fixes from later upstream kernel.org</a:t>
            </a:r>
          </a:p>
          <a:p>
            <a:pPr lvl="2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 list of specific package versions </a:t>
            </a:r>
          </a:p>
        </p:txBody>
      </p:sp>
    </p:spTree>
    <p:extLst>
      <p:ext uri="{BB962C8B-B14F-4D97-AF65-F5344CB8AC3E}">
        <p14:creationId xmlns:p14="http://schemas.microsoft.com/office/powerpoint/2010/main" val="40753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26"/>
          <p:cNvSpPr txBox="1">
            <a:spLocks/>
          </p:cNvSpPr>
          <p:nvPr/>
        </p:nvSpPr>
        <p:spPr bwMode="auto">
          <a:xfrm>
            <a:off x="3048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OFED Releases since last year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66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OFED-3.18-1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Moved kernel base to kernel.org 3.18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support for new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RHEL EL 6.7, SLES 11 SP4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OFI 1.1 (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libfabric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 from the OFIWG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Updated user-space packages and cherry picked bug-fixes from later upstream kernel.org</a:t>
            </a:r>
          </a:p>
          <a:p>
            <a:pPr lvl="2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Add list of specific package versions </a:t>
            </a:r>
          </a:p>
          <a:p>
            <a:pPr lvl="2"/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26"/>
          <p:cNvSpPr txBox="1">
            <a:spLocks/>
          </p:cNvSpPr>
          <p:nvPr/>
        </p:nvSpPr>
        <p:spPr bwMode="auto">
          <a:xfrm>
            <a:off x="3048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OFED Releases since last year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66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OFED-3.18-2 (in process)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support for new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RHEL EL 7.2, SLES 12 SP 1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OFI 1.2 (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libfabric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 from the OFIWG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Updated user-space packages and cherry picked bug-fixes from later upstream kernel.org</a:t>
            </a:r>
          </a:p>
          <a:p>
            <a:pPr lvl="2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Add list of specific package versions </a:t>
            </a:r>
          </a:p>
          <a:p>
            <a:pPr lvl="2"/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What’s next ? OFED-4.6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66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Lots of upstream activity in progress.	</a:t>
            </a:r>
          </a:p>
          <a:p>
            <a:pPr lvl="1"/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RoCE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V2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Omni-path driver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New Intel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iWarp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(i40) driver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Many kernel updates to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isert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NFS/RDMA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Most of this is likely for kernel.org 4.6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Thus, next major OFED will likely target 4.6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Assuming most of this stuff gets upstream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Proposed </a:t>
            </a:r>
            <a:r>
              <a:rPr lang="en-US" dirty="0" err="1">
                <a:latin typeface="Arial" charset="0"/>
                <a:ea typeface="ＭＳ Ｐゴシック" pitchFamily="34" charset="-128"/>
                <a:cs typeface="Arial" charset="0"/>
              </a:rPr>
              <a:t>d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istro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support for latest RHEL EL 7.x (7.1 and 7.2) and SLES 12 and SLES 12 SP 1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Drop support for RHEL EL 6 and SLES 11 kernels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Start testing during the kernel.org RC stage ?</a:t>
            </a:r>
          </a:p>
        </p:txBody>
      </p:sp>
    </p:spTree>
    <p:extLst>
      <p:ext uri="{BB962C8B-B14F-4D97-AF65-F5344CB8AC3E}">
        <p14:creationId xmlns:p14="http://schemas.microsoft.com/office/powerpoint/2010/main" val="19192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935</Words>
  <Application>Microsoft Office PowerPoint</Application>
  <PresentationFormat>On-screen Show (4:3)</PresentationFormat>
  <Paragraphs>134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EWG Working Group Update</vt:lpstr>
      <vt:lpstr>PowerPoint Presentation</vt:lpstr>
      <vt:lpstr>PowerPoint Presentation</vt:lpstr>
      <vt:lpstr>OFED Process</vt:lpstr>
      <vt:lpstr>PowerPoint Presentation</vt:lpstr>
      <vt:lpstr>PowerPoint Presentation</vt:lpstr>
      <vt:lpstr>PowerPoint Presentation</vt:lpstr>
      <vt:lpstr>PowerPoint Presentation</vt:lpstr>
      <vt:lpstr>What’s next ? OFED-4.6</vt:lpstr>
      <vt:lpstr>If You Want to Help….</vt:lpstr>
      <vt:lpstr>THANK YOU</vt:lpstr>
      <vt:lpstr>Backup Slides</vt:lpstr>
      <vt:lpstr>OFED – SW &amp; HW validation</vt:lpstr>
      <vt:lpstr>InfiniBand – transport</vt:lpstr>
      <vt:lpstr>Ethernet – transport</vt:lpstr>
    </vt:vector>
  </TitlesOfParts>
  <Company>password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</cp:keywords>
  <cp:lastModifiedBy>Bob Woodruff</cp:lastModifiedBy>
  <cp:revision>68</cp:revision>
  <dcterms:created xsi:type="dcterms:W3CDTF">2016-02-08T22:33:42Z</dcterms:created>
  <dcterms:modified xsi:type="dcterms:W3CDTF">2016-03-03T20:09:51Z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33a1b474-7e99-4f47-9190-217869cfd6f1</vt:lpwstr>
  </property>
  <property fmtid="{D5CDD505-2E9C-101B-9397-08002B2CF9AE}" pid="3" name="CTP_TimeStamp">
    <vt:lpwstr>2016-03-03 20:09:09Z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