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9" r:id="rId3"/>
    <p:sldId id="261" r:id="rId4"/>
    <p:sldId id="271" r:id="rId5"/>
    <p:sldId id="274" r:id="rId6"/>
    <p:sldId id="276" r:id="rId7"/>
    <p:sldId id="273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6" autoAdjust="0"/>
    <p:restoredTop sz="93779"/>
  </p:normalViewPr>
  <p:slideViewPr>
    <p:cSldViewPr snapToGrid="0" showGuides="1">
      <p:cViewPr varScale="1">
        <p:scale>
          <a:sx n="67" d="100"/>
          <a:sy n="67" d="100"/>
        </p:scale>
        <p:origin x="1096" y="184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7/31/19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7/31/19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4EA-60FF-47B8-A57A-06D6B92AF9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7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© OpenFabrics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OpenFabrics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/>
              <a:t>© OpenFabrics Alliance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© OpenFabrics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OpenFabrics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© OpenFabrics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OpenFabrics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© OpenFabrics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OpenFabrics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OpenFabrics Alliance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>
                <a:latin typeface="Arial Narrow"/>
                <a:cs typeface="Arial Narrow"/>
              </a:rPr>
              <a:t>OpenFabrics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3041174"/>
            <a:ext cx="9144000" cy="1042935"/>
          </a:xfrm>
        </p:spPr>
        <p:txBody>
          <a:bodyPr/>
          <a:lstStyle/>
          <a:p>
            <a:r>
              <a:rPr lang="en-US" dirty="0"/>
              <a:t>OFA Workshop 2020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Topic Development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2" y="5085767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[  July 2019  ]</a:t>
            </a:r>
          </a:p>
        </p:txBody>
      </p:sp>
    </p:spTree>
    <p:extLst>
      <p:ext uri="{BB962C8B-B14F-4D97-AF65-F5344CB8AC3E}">
        <p14:creationId xmlns:p14="http://schemas.microsoft.com/office/powerpoint/2010/main" val="55476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/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Objective: Deliver a Workshop that is highly relevant to our target audience by ensuring the Workshop covers topics that are current, significant, and forward-looking</a:t>
            </a:r>
          </a:p>
          <a:p>
            <a:endParaRPr lang="en-US" dirty="0"/>
          </a:p>
          <a:p>
            <a:r>
              <a:rPr lang="en-US" dirty="0"/>
              <a:t>Tap OpenFabric Alliance and its members to help drive topic development for the  upcoming OFA Workshop 2020</a:t>
            </a:r>
          </a:p>
          <a:p>
            <a:pPr lvl="1"/>
            <a:r>
              <a:rPr lang="en-US" dirty="0"/>
              <a:t>Support the Technical Program Committee in shaping an interesting, relevant Workshop program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Expand interest areas and/or applications that relate to Advanced Network Software developers/users  </a:t>
            </a:r>
          </a:p>
          <a:p>
            <a:pPr lvl="1"/>
            <a:endParaRPr lang="en-US" dirty="0"/>
          </a:p>
          <a:p>
            <a:r>
              <a:rPr lang="en-US" dirty="0"/>
              <a:t>Today’s Agenda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Review past workshop topic areas, </a:t>
            </a:r>
            <a:br>
              <a:rPr lang="en-US" dirty="0"/>
            </a:br>
            <a:r>
              <a:rPr lang="en-US" dirty="0"/>
              <a:t>categorize those that should be repeated or discarded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Identify new topics that should be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OpenFabrics Alliance</a:t>
            </a:r>
          </a:p>
        </p:txBody>
      </p:sp>
      <p:pic>
        <p:nvPicPr>
          <p:cNvPr id="1028" name="Picture 4" descr="http://clipart-library.com/data_images/18709.jpg">
            <a:extLst>
              <a:ext uri="{FF2B5EF4-FFF2-40B4-BE49-F238E27FC236}">
                <a16:creationId xmlns:a16="http://schemas.microsoft.com/office/drawing/2014/main" id="{2A02C3E1-401E-43C3-9370-97CB3BFDC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171" y="3429000"/>
            <a:ext cx="3877323" cy="290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07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Workshop topics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OpenFabrics Alliance</a:t>
            </a:r>
          </a:p>
        </p:txBody>
      </p:sp>
    </p:spTree>
    <p:extLst>
      <p:ext uri="{BB962C8B-B14F-4D97-AF65-F5344CB8AC3E}">
        <p14:creationId xmlns:p14="http://schemas.microsoft.com/office/powerpoint/2010/main" val="399055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42FBE-3CB3-4BD8-854B-8A683182AF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2018</a:t>
            </a:r>
          </a:p>
          <a:p>
            <a:pPr lvl="1"/>
            <a:r>
              <a:rPr lang="en-US" dirty="0"/>
              <a:t>Accelerators, FPGAs, GPUs</a:t>
            </a:r>
          </a:p>
          <a:p>
            <a:pPr lvl="1"/>
            <a:r>
              <a:rPr lang="en-US" dirty="0"/>
              <a:t>AI and Machine Learning</a:t>
            </a:r>
          </a:p>
          <a:p>
            <a:pPr lvl="1"/>
            <a:r>
              <a:rPr lang="en-US" dirty="0"/>
              <a:t>Cloud Deployments over Fabrics</a:t>
            </a:r>
          </a:p>
          <a:p>
            <a:pPr lvl="1"/>
            <a:r>
              <a:rPr lang="en-US" dirty="0"/>
              <a:t>Commoditization of RDMA</a:t>
            </a:r>
          </a:p>
          <a:p>
            <a:pPr lvl="1"/>
            <a:r>
              <a:rPr lang="en-US" dirty="0"/>
              <a:t>Competitive Landscape in Fabric Technologies</a:t>
            </a:r>
          </a:p>
          <a:p>
            <a:pPr lvl="1"/>
            <a:r>
              <a:rPr lang="en-US" dirty="0"/>
              <a:t>Data Analytics</a:t>
            </a:r>
          </a:p>
          <a:p>
            <a:pPr lvl="1"/>
            <a:r>
              <a:rPr lang="en-US" dirty="0"/>
              <a:t>Future Directions in Networking</a:t>
            </a:r>
          </a:p>
          <a:p>
            <a:pPr lvl="1"/>
            <a:r>
              <a:rPr lang="en-US" dirty="0"/>
              <a:t>Network APIs, Libraries and Software</a:t>
            </a:r>
          </a:p>
          <a:p>
            <a:pPr lvl="1"/>
            <a:r>
              <a:rPr lang="en-US" dirty="0"/>
              <a:t>Persistent and Non-Volatile Memory </a:t>
            </a:r>
          </a:p>
          <a:p>
            <a:pPr lvl="1"/>
            <a:r>
              <a:rPr lang="en-US" dirty="0"/>
              <a:t>Topics in System Administration</a:t>
            </a:r>
          </a:p>
          <a:p>
            <a:pPr lvl="1"/>
            <a:r>
              <a:rPr lang="en-US" dirty="0"/>
              <a:t>Topics in the Kernel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5BD3D-FE4B-45F4-9095-76923732BD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2019</a:t>
            </a:r>
          </a:p>
          <a:p>
            <a:pPr lvl="1"/>
            <a:r>
              <a:rPr lang="en-US" dirty="0"/>
              <a:t>Administration, Management and Deployment</a:t>
            </a:r>
            <a:endParaRPr lang="en-US" b="0" dirty="0"/>
          </a:p>
          <a:p>
            <a:pPr lvl="2"/>
            <a:r>
              <a:rPr lang="en-US" b="0" dirty="0"/>
              <a:t>Fabric technology</a:t>
            </a:r>
          </a:p>
          <a:p>
            <a:pPr lvl="2"/>
            <a:r>
              <a:rPr lang="en-US" b="0" dirty="0"/>
              <a:t>Traffic policy, engineering and control</a:t>
            </a:r>
          </a:p>
          <a:p>
            <a:pPr lvl="2"/>
            <a:r>
              <a:rPr lang="en-US" b="0" dirty="0"/>
              <a:t>Diverse fabrics</a:t>
            </a:r>
          </a:p>
          <a:p>
            <a:pPr lvl="1"/>
            <a:r>
              <a:rPr lang="en-US" dirty="0"/>
              <a:t>Interoperability</a:t>
            </a:r>
          </a:p>
          <a:p>
            <a:pPr lvl="2"/>
            <a:r>
              <a:rPr lang="en-US" dirty="0"/>
              <a:t>Goals</a:t>
            </a:r>
          </a:p>
          <a:p>
            <a:pPr lvl="2"/>
            <a:r>
              <a:rPr lang="en-US" dirty="0"/>
              <a:t>Objective</a:t>
            </a:r>
          </a:p>
          <a:p>
            <a:pPr lvl="2"/>
            <a:r>
              <a:rPr lang="en-US" dirty="0"/>
              <a:t>Methods</a:t>
            </a:r>
          </a:p>
          <a:p>
            <a:pPr lvl="1"/>
            <a:r>
              <a:rPr lang="en-US" dirty="0"/>
              <a:t>The OFA and the Open Community</a:t>
            </a:r>
            <a:endParaRPr lang="en-US" b="0" dirty="0"/>
          </a:p>
          <a:p>
            <a:pPr lvl="2"/>
            <a:r>
              <a:rPr lang="en-US" b="0" dirty="0"/>
              <a:t>OSs and I/O subsystem support</a:t>
            </a:r>
          </a:p>
          <a:p>
            <a:pPr lvl="2"/>
            <a:r>
              <a:rPr lang="en-US" b="0" dirty="0"/>
              <a:t>Security, namespaces</a:t>
            </a:r>
          </a:p>
          <a:p>
            <a:pPr lvl="2"/>
            <a:r>
              <a:rPr lang="en-US" b="0" dirty="0"/>
              <a:t>File systems, protocols, DAX</a:t>
            </a:r>
          </a:p>
          <a:p>
            <a:pPr lvl="1"/>
            <a:r>
              <a:rPr lang="en-US" dirty="0"/>
              <a:t>Remote Persistent Memory </a:t>
            </a:r>
            <a:endParaRPr lang="en-US" b="0" dirty="0"/>
          </a:p>
          <a:p>
            <a:pPr lvl="2"/>
            <a:r>
              <a:rPr lang="en-US" b="0" dirty="0"/>
              <a:t>Programming interfaces</a:t>
            </a:r>
          </a:p>
          <a:p>
            <a:pPr lvl="2"/>
            <a:r>
              <a:rPr lang="en-US" b="0" dirty="0"/>
              <a:t>Protocols</a:t>
            </a:r>
          </a:p>
          <a:p>
            <a:pPr lvl="2"/>
            <a:r>
              <a:rPr lang="en-US" b="0" dirty="0"/>
              <a:t>Devices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8B896-CF1A-48EF-BD8A-FF45C2B335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OpenFabrics</a:t>
            </a:r>
            <a:r>
              <a:rPr lang="en-US" dirty="0"/>
              <a:t> Alliance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9C4C7-88DB-49EF-97C1-C518F5FA8F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5E228C3-FE16-402C-B6CE-BF503A664ACE}"/>
              </a:ext>
            </a:extLst>
          </p:cNvPr>
          <p:cNvSpPr txBox="1">
            <a:spLocks/>
          </p:cNvSpPr>
          <p:nvPr/>
        </p:nvSpPr>
        <p:spPr>
          <a:xfrm>
            <a:off x="609600" y="441466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100" b="1" i="0" kern="1200" cap="all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/>
              <a:t>2018-2019 CFS Topics</a:t>
            </a:r>
          </a:p>
        </p:txBody>
      </p:sp>
    </p:spTree>
    <p:extLst>
      <p:ext uri="{BB962C8B-B14F-4D97-AF65-F5344CB8AC3E}">
        <p14:creationId xmlns:p14="http://schemas.microsoft.com/office/powerpoint/2010/main" val="367627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2020 Topics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OpenFabrics Alliance</a:t>
            </a:r>
          </a:p>
        </p:txBody>
      </p:sp>
    </p:spTree>
    <p:extLst>
      <p:ext uri="{BB962C8B-B14F-4D97-AF65-F5344CB8AC3E}">
        <p14:creationId xmlns:p14="http://schemas.microsoft.com/office/powerpoint/2010/main" val="296305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8B896-CF1A-48EF-BD8A-FF45C2B335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© OpenFabrics Alliance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9C4C7-88DB-49EF-97C1-C518F5FA8F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5E228C3-FE16-402C-B6CE-BF503A664ACE}"/>
              </a:ext>
            </a:extLst>
          </p:cNvPr>
          <p:cNvSpPr txBox="1">
            <a:spLocks/>
          </p:cNvSpPr>
          <p:nvPr/>
        </p:nvSpPr>
        <p:spPr>
          <a:xfrm>
            <a:off x="609600" y="441466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100" b="1" i="0" kern="1200" cap="all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/>
              <a:t>New topics for 2020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4A2C2A-25E0-483B-94CD-D2A073D45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486400" cy="4525963"/>
          </a:xfrm>
        </p:spPr>
        <p:txBody>
          <a:bodyPr/>
          <a:lstStyle/>
          <a:p>
            <a:r>
              <a:rPr lang="en-US" dirty="0"/>
              <a:t>What’s </a:t>
            </a:r>
            <a:r>
              <a:rPr lang="en-US"/>
              <a:t>been missing?</a:t>
            </a:r>
            <a:endParaRPr lang="en-US" dirty="0"/>
          </a:p>
        </p:txBody>
      </p:sp>
      <p:pic>
        <p:nvPicPr>
          <p:cNvPr id="2050" name="Picture 2" descr="Image result for brainstorm clipart">
            <a:extLst>
              <a:ext uri="{FF2B5EF4-FFF2-40B4-BE49-F238E27FC236}">
                <a16:creationId xmlns:a16="http://schemas.microsoft.com/office/drawing/2014/main" id="{DA7EBF8C-E241-42B6-B9C4-B84E341A9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59191"/>
            <a:ext cx="37147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51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OpenFabrics Alliance</a:t>
            </a:r>
          </a:p>
        </p:txBody>
      </p:sp>
    </p:spTree>
    <p:extLst>
      <p:ext uri="{BB962C8B-B14F-4D97-AF65-F5344CB8AC3E}">
        <p14:creationId xmlns:p14="http://schemas.microsoft.com/office/powerpoint/2010/main" val="125159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7B61-DB31-4AAF-BD81-A21547BD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Topics expanded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AA13C0-A49E-4EA8-8F36-AB877D8B9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OpenFabrics Alliance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EC1A4-09EE-4841-8821-001848A1FA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B51BD-BE7A-4487-8156-26015F812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437" y="1272716"/>
            <a:ext cx="8021126" cy="558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32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240</Words>
  <Application>Microsoft Macintosh PowerPoint</Application>
  <PresentationFormat>Widescreen</PresentationFormat>
  <Paragraphs>67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Wingdings</vt:lpstr>
      <vt:lpstr>Office Theme</vt:lpstr>
      <vt:lpstr>OFA Workshop 2020</vt:lpstr>
      <vt:lpstr>Goal / Agenda</vt:lpstr>
      <vt:lpstr>Past Workshop topics</vt:lpstr>
      <vt:lpstr>PowerPoint Presentation</vt:lpstr>
      <vt:lpstr>New 2020 Topics </vt:lpstr>
      <vt:lpstr>PowerPoint Presentation</vt:lpstr>
      <vt:lpstr>Back UP</vt:lpstr>
      <vt:lpstr>2018 Topics expanded</vt:lpstr>
    </vt:vector>
  </TitlesOfParts>
  <Company>password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Jim Ryan</cp:lastModifiedBy>
  <cp:revision>88</cp:revision>
  <cp:lastPrinted>2019-07-31T19:56:59Z</cp:lastPrinted>
  <dcterms:created xsi:type="dcterms:W3CDTF">2016-02-08T22:33:42Z</dcterms:created>
  <dcterms:modified xsi:type="dcterms:W3CDTF">2019-07-31T19:57:12Z</dcterms:modified>
</cp:coreProperties>
</file>