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</p:sldMasterIdLst>
  <p:notesMasterIdLst>
    <p:notesMasterId r:id="rId22"/>
  </p:notesMasterIdLst>
  <p:handoutMasterIdLst>
    <p:handoutMasterId r:id="rId23"/>
  </p:handoutMasterIdLst>
  <p:sldIdLst>
    <p:sldId id="317" r:id="rId6"/>
    <p:sldId id="345" r:id="rId7"/>
    <p:sldId id="373" r:id="rId8"/>
    <p:sldId id="375" r:id="rId9"/>
    <p:sldId id="371" r:id="rId10"/>
    <p:sldId id="346" r:id="rId11"/>
    <p:sldId id="354" r:id="rId12"/>
    <p:sldId id="372" r:id="rId13"/>
    <p:sldId id="355" r:id="rId14"/>
    <p:sldId id="356" r:id="rId15"/>
    <p:sldId id="343" r:id="rId16"/>
    <p:sldId id="368" r:id="rId17"/>
    <p:sldId id="374" r:id="rId18"/>
    <p:sldId id="362" r:id="rId19"/>
    <p:sldId id="357" r:id="rId20"/>
    <p:sldId id="3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45"/>
            <p14:sldId id="373"/>
            <p14:sldId id="375"/>
            <p14:sldId id="371"/>
            <p14:sldId id="346"/>
            <p14:sldId id="354"/>
            <p14:sldId id="372"/>
            <p14:sldId id="355"/>
            <p14:sldId id="356"/>
            <p14:sldId id="343"/>
            <p14:sldId id="368"/>
            <p14:sldId id="374"/>
          </p14:sldIdLst>
        </p14:section>
        <p14:section name="Backup" id="{DF1FCBCA-9531-480B-B0C6-54FAE8E09A5E}">
          <p14:sldIdLst>
            <p14:sldId id="362"/>
            <p14:sldId id="357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5"/>
    <a:srgbClr val="D0D8E8"/>
    <a:srgbClr val="00162A"/>
    <a:srgbClr val="FFFF99"/>
    <a:srgbClr val="00182C"/>
    <a:srgbClr val="00588D"/>
    <a:srgbClr val="663300"/>
    <a:srgbClr val="9A9CCA"/>
    <a:srgbClr val="9A9C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8FE01-D1B5-4DED-B175-3F90C287A97E}" v="902" dt="2020-08-05T17:00:04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6196" autoAdjust="0"/>
  </p:normalViewPr>
  <p:slideViewPr>
    <p:cSldViewPr snapToGrid="0" showGuides="1">
      <p:cViewPr varScale="1">
        <p:scale>
          <a:sx n="97" d="100"/>
          <a:sy n="97" d="100"/>
        </p:scale>
        <p:origin x="180" y="90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Ledford" userId="c1908f2fdedf0da0" providerId="LiveId" clId="{8238FE01-D1B5-4DED-B175-3F90C287A97E}"/>
    <pc:docChg chg="undo custSel addSld delSld modSld sldOrd modSection">
      <pc:chgData name="Doug Ledford" userId="c1908f2fdedf0da0" providerId="LiveId" clId="{8238FE01-D1B5-4DED-B175-3F90C287A97E}" dt="2020-08-05T17:11:35.330" v="3832" actId="20577"/>
      <pc:docMkLst>
        <pc:docMk/>
      </pc:docMkLst>
      <pc:sldChg chg="addSp delSp modSp mod">
        <pc:chgData name="Doug Ledford" userId="c1908f2fdedf0da0" providerId="LiveId" clId="{8238FE01-D1B5-4DED-B175-3F90C287A97E}" dt="2020-08-04T13:23:39.258" v="2353"/>
        <pc:sldMkLst>
          <pc:docMk/>
          <pc:sldMk cId="3320640800" sldId="343"/>
        </pc:sldMkLst>
        <pc:spChg chg="del mod">
          <ac:chgData name="Doug Ledford" userId="c1908f2fdedf0da0" providerId="LiveId" clId="{8238FE01-D1B5-4DED-B175-3F90C287A97E}" dt="2020-08-04T13:18:52.457" v="2349" actId="12084"/>
          <ac:spMkLst>
            <pc:docMk/>
            <pc:sldMk cId="3320640800" sldId="343"/>
            <ac:spMk id="3" creationId="{187ADC74-4FF9-4CD7-B9BE-E9037804471B}"/>
          </ac:spMkLst>
        </pc:spChg>
        <pc:spChg chg="mod">
          <ac:chgData name="Doug Ledford" userId="c1908f2fdedf0da0" providerId="LiveId" clId="{8238FE01-D1B5-4DED-B175-3F90C287A97E}" dt="2020-08-04T13:15:22.480" v="1986" actId="20577"/>
          <ac:spMkLst>
            <pc:docMk/>
            <pc:sldMk cId="3320640800" sldId="343"/>
            <ac:spMk id="6" creationId="{7150064C-5FB7-44D6-933D-42F611E88842}"/>
          </ac:spMkLst>
        </pc:spChg>
        <pc:graphicFrameChg chg="add mod">
          <ac:chgData name="Doug Ledford" userId="c1908f2fdedf0da0" providerId="LiveId" clId="{8238FE01-D1B5-4DED-B175-3F90C287A97E}" dt="2020-08-04T13:23:39.258" v="2353"/>
          <ac:graphicFrameMkLst>
            <pc:docMk/>
            <pc:sldMk cId="3320640800" sldId="343"/>
            <ac:graphicFrameMk id="2" creationId="{BAA6477F-0579-4B07-9748-F2D014F5C113}"/>
          </ac:graphicFrameMkLst>
        </pc:graphicFrameChg>
      </pc:sldChg>
      <pc:sldChg chg="modSp mod">
        <pc:chgData name="Doug Ledford" userId="c1908f2fdedf0da0" providerId="LiveId" clId="{8238FE01-D1B5-4DED-B175-3F90C287A97E}" dt="2020-08-04T17:47:01.644" v="2537" actId="20577"/>
        <pc:sldMkLst>
          <pc:docMk/>
          <pc:sldMk cId="3993417087" sldId="346"/>
        </pc:sldMkLst>
        <pc:spChg chg="mod">
          <ac:chgData name="Doug Ledford" userId="c1908f2fdedf0da0" providerId="LiveId" clId="{8238FE01-D1B5-4DED-B175-3F90C287A97E}" dt="2020-08-04T17:47:01.644" v="2537" actId="20577"/>
          <ac:spMkLst>
            <pc:docMk/>
            <pc:sldMk cId="3993417087" sldId="346"/>
            <ac:spMk id="16" creationId="{899FDE90-D8F3-43C1-893E-4A3D7843F1EB}"/>
          </ac:spMkLst>
        </pc:spChg>
      </pc:sldChg>
      <pc:sldChg chg="modSp del mod">
        <pc:chgData name="Doug Ledford" userId="c1908f2fdedf0da0" providerId="LiveId" clId="{8238FE01-D1B5-4DED-B175-3F90C287A97E}" dt="2020-08-05T16:49:37.202" v="3304" actId="47"/>
        <pc:sldMkLst>
          <pc:docMk/>
          <pc:sldMk cId="1396455074" sldId="347"/>
        </pc:sldMkLst>
        <pc:spChg chg="mod">
          <ac:chgData name="Doug Ledford" userId="c1908f2fdedf0da0" providerId="LiveId" clId="{8238FE01-D1B5-4DED-B175-3F90C287A97E}" dt="2020-08-04T12:41:33.977" v="495" actId="20577"/>
          <ac:spMkLst>
            <pc:docMk/>
            <pc:sldMk cId="1396455074" sldId="347"/>
            <ac:spMk id="5" creationId="{08FC5692-413D-41E3-A0CF-4E79369DEFA4}"/>
          </ac:spMkLst>
        </pc:spChg>
        <pc:graphicFrameChg chg="mod">
          <ac:chgData name="Doug Ledford" userId="c1908f2fdedf0da0" providerId="LiveId" clId="{8238FE01-D1B5-4DED-B175-3F90C287A97E}" dt="2020-08-05T16:45:24.762" v="3302" actId="20577"/>
          <ac:graphicFrameMkLst>
            <pc:docMk/>
            <pc:sldMk cId="1396455074" sldId="347"/>
            <ac:graphicFrameMk id="7" creationId="{CFB5FBAC-E867-4CB0-9C7E-E9D0B66271E9}"/>
          </ac:graphicFrameMkLst>
        </pc:graphicFrameChg>
      </pc:sldChg>
      <pc:sldChg chg="modSp add del mod">
        <pc:chgData name="Doug Ledford" userId="c1908f2fdedf0da0" providerId="LiveId" clId="{8238FE01-D1B5-4DED-B175-3F90C287A97E}" dt="2020-08-05T16:13:41.634" v="2556" actId="20577"/>
        <pc:sldMkLst>
          <pc:docMk/>
          <pc:sldMk cId="3273866458" sldId="354"/>
        </pc:sldMkLst>
        <pc:spChg chg="mod">
          <ac:chgData name="Doug Ledford" userId="c1908f2fdedf0da0" providerId="LiveId" clId="{8238FE01-D1B5-4DED-B175-3F90C287A97E}" dt="2020-08-04T12:55:41.282" v="628" actId="6549"/>
          <ac:spMkLst>
            <pc:docMk/>
            <pc:sldMk cId="3273866458" sldId="354"/>
            <ac:spMk id="2" creationId="{43E85AA0-B6B0-4681-94CD-0B7AF858CF33}"/>
          </ac:spMkLst>
        </pc:spChg>
        <pc:spChg chg="mod">
          <ac:chgData name="Doug Ledford" userId="c1908f2fdedf0da0" providerId="LiveId" clId="{8238FE01-D1B5-4DED-B175-3F90C287A97E}" dt="2020-08-05T16:13:41.634" v="2556" actId="20577"/>
          <ac:spMkLst>
            <pc:docMk/>
            <pc:sldMk cId="3273866458" sldId="354"/>
            <ac:spMk id="16" creationId="{73DDD50D-0ABC-458D-8FC4-C002035EC369}"/>
          </ac:spMkLst>
        </pc:spChg>
      </pc:sldChg>
      <pc:sldChg chg="modSp mod">
        <pc:chgData name="Doug Ledford" userId="c1908f2fdedf0da0" providerId="LiveId" clId="{8238FE01-D1B5-4DED-B175-3F90C287A97E}" dt="2020-08-04T13:08:05.036" v="1532" actId="6549"/>
        <pc:sldMkLst>
          <pc:docMk/>
          <pc:sldMk cId="431905881" sldId="355"/>
        </pc:sldMkLst>
        <pc:spChg chg="mod">
          <ac:chgData name="Doug Ledford" userId="c1908f2fdedf0da0" providerId="LiveId" clId="{8238FE01-D1B5-4DED-B175-3F90C287A97E}" dt="2020-08-04T13:08:05.036" v="1532" actId="6549"/>
          <ac:spMkLst>
            <pc:docMk/>
            <pc:sldMk cId="431905881" sldId="355"/>
            <ac:spMk id="2" creationId="{7E9DA651-11B7-4679-93AE-20912462786A}"/>
          </ac:spMkLst>
        </pc:spChg>
      </pc:sldChg>
      <pc:sldChg chg="modSp mod">
        <pc:chgData name="Doug Ledford" userId="c1908f2fdedf0da0" providerId="LiveId" clId="{8238FE01-D1B5-4DED-B175-3F90C287A97E}" dt="2020-08-05T17:09:49.056" v="3787" actId="20577"/>
        <pc:sldMkLst>
          <pc:docMk/>
          <pc:sldMk cId="1982965934" sldId="356"/>
        </pc:sldMkLst>
        <pc:spChg chg="mod">
          <ac:chgData name="Doug Ledford" userId="c1908f2fdedf0da0" providerId="LiveId" clId="{8238FE01-D1B5-4DED-B175-3F90C287A97E}" dt="2020-08-05T17:09:32.081" v="3782" actId="20577"/>
          <ac:spMkLst>
            <pc:docMk/>
            <pc:sldMk cId="1982965934" sldId="356"/>
            <ac:spMk id="2" creationId="{A2D46ABD-10F2-43DD-8866-BB217EC6118F}"/>
          </ac:spMkLst>
        </pc:spChg>
        <pc:spChg chg="mod">
          <ac:chgData name="Doug Ledford" userId="c1908f2fdedf0da0" providerId="LiveId" clId="{8238FE01-D1B5-4DED-B175-3F90C287A97E}" dt="2020-08-05T17:09:49.056" v="3787" actId="20577"/>
          <ac:spMkLst>
            <pc:docMk/>
            <pc:sldMk cId="1982965934" sldId="356"/>
            <ac:spMk id="26" creationId="{107DFA2E-01E9-4CE1-9045-664281DB6E09}"/>
          </ac:spMkLst>
        </pc:spChg>
        <pc:spChg chg="mod">
          <ac:chgData name="Doug Ledford" userId="c1908f2fdedf0da0" providerId="LiveId" clId="{8238FE01-D1B5-4DED-B175-3F90C287A97E}" dt="2020-08-04T17:51:27.889" v="2542" actId="5793"/>
          <ac:spMkLst>
            <pc:docMk/>
            <pc:sldMk cId="1982965934" sldId="356"/>
            <ac:spMk id="29" creationId="{DAE6D15B-56D5-4F65-BE31-5E35A6639504}"/>
          </ac:spMkLst>
        </pc:spChg>
      </pc:sldChg>
      <pc:sldChg chg="ord">
        <pc:chgData name="Doug Ledford" userId="c1908f2fdedf0da0" providerId="LiveId" clId="{8238FE01-D1B5-4DED-B175-3F90C287A97E}" dt="2020-08-04T13:06:03.118" v="1506"/>
        <pc:sldMkLst>
          <pc:docMk/>
          <pc:sldMk cId="820478362" sldId="357"/>
        </pc:sldMkLst>
      </pc:sldChg>
      <pc:sldChg chg="ord">
        <pc:chgData name="Doug Ledford" userId="c1908f2fdedf0da0" providerId="LiveId" clId="{8238FE01-D1B5-4DED-B175-3F90C287A97E}" dt="2020-08-04T13:07:02.903" v="1508"/>
        <pc:sldMkLst>
          <pc:docMk/>
          <pc:sldMk cId="1853408803" sldId="362"/>
        </pc:sldMkLst>
      </pc:sldChg>
      <pc:sldChg chg="del ord">
        <pc:chgData name="Doug Ledford" userId="c1908f2fdedf0da0" providerId="LiveId" clId="{8238FE01-D1B5-4DED-B175-3F90C287A97E}" dt="2020-08-04T13:05:16.624" v="1504" actId="47"/>
        <pc:sldMkLst>
          <pc:docMk/>
          <pc:sldMk cId="2916400854" sldId="367"/>
        </pc:sldMkLst>
      </pc:sldChg>
      <pc:sldChg chg="modSp del mod">
        <pc:chgData name="Doug Ledford" userId="c1908f2fdedf0da0" providerId="LiveId" clId="{8238FE01-D1B5-4DED-B175-3F90C287A97E}" dt="2020-08-04T19:09:35.484" v="2548" actId="47"/>
        <pc:sldMkLst>
          <pc:docMk/>
          <pc:sldMk cId="2089926504" sldId="369"/>
        </pc:sldMkLst>
        <pc:graphicFrameChg chg="modGraphic">
          <ac:chgData name="Doug Ledford" userId="c1908f2fdedf0da0" providerId="LiveId" clId="{8238FE01-D1B5-4DED-B175-3F90C287A97E}" dt="2020-08-04T00:58:59.391" v="466" actId="6549"/>
          <ac:graphicFrameMkLst>
            <pc:docMk/>
            <pc:sldMk cId="2089926504" sldId="369"/>
            <ac:graphicFrameMk id="8" creationId="{7BA87E02-C8CF-4366-BFD9-1743931A6871}"/>
          </ac:graphicFrameMkLst>
        </pc:graphicFrameChg>
      </pc:sldChg>
      <pc:sldChg chg="modSp add del mod ord">
        <pc:chgData name="Doug Ledford" userId="c1908f2fdedf0da0" providerId="LiveId" clId="{8238FE01-D1B5-4DED-B175-3F90C287A97E}" dt="2020-08-04T18:56:06.475" v="2544" actId="47"/>
        <pc:sldMkLst>
          <pc:docMk/>
          <pc:sldMk cId="2123248826" sldId="370"/>
        </pc:sldMkLst>
        <pc:spChg chg="mod">
          <ac:chgData name="Doug Ledford" userId="c1908f2fdedf0da0" providerId="LiveId" clId="{8238FE01-D1B5-4DED-B175-3F90C287A97E}" dt="2020-08-04T12:19:50.264" v="469" actId="313"/>
          <ac:spMkLst>
            <pc:docMk/>
            <pc:sldMk cId="2123248826" sldId="370"/>
            <ac:spMk id="3" creationId="{40DE1664-FA17-4742-AFFA-25C29747FF8B}"/>
          </ac:spMkLst>
        </pc:spChg>
      </pc:sldChg>
      <pc:sldChg chg="modSp add del">
        <pc:chgData name="Doug Ledford" userId="c1908f2fdedf0da0" providerId="LiveId" clId="{8238FE01-D1B5-4DED-B175-3F90C287A97E}" dt="2020-08-05T16:56:04.371" v="3309"/>
        <pc:sldMkLst>
          <pc:docMk/>
          <pc:sldMk cId="1001341811" sldId="371"/>
        </pc:sldMkLst>
        <pc:graphicFrameChg chg="mod">
          <ac:chgData name="Doug Ledford" userId="c1908f2fdedf0da0" providerId="LiveId" clId="{8238FE01-D1B5-4DED-B175-3F90C287A97E}" dt="2020-08-04T17:42:40.086" v="2488" actId="20577"/>
          <ac:graphicFrameMkLst>
            <pc:docMk/>
            <pc:sldMk cId="1001341811" sldId="371"/>
            <ac:graphicFrameMk id="9" creationId="{0FD3D0DC-62F4-487D-8203-3C8E112CA995}"/>
          </ac:graphicFrameMkLst>
        </pc:graphicFrameChg>
      </pc:sldChg>
      <pc:sldChg chg="add del">
        <pc:chgData name="Doug Ledford" userId="c1908f2fdedf0da0" providerId="LiveId" clId="{8238FE01-D1B5-4DED-B175-3F90C287A97E}" dt="2020-08-04T12:39:46.625" v="475" actId="47"/>
        <pc:sldMkLst>
          <pc:docMk/>
          <pc:sldMk cId="4291039707" sldId="371"/>
        </pc:sldMkLst>
      </pc:sldChg>
      <pc:sldChg chg="addSp delSp modSp add mod">
        <pc:chgData name="Doug Ledford" userId="c1908f2fdedf0da0" providerId="LiveId" clId="{8238FE01-D1B5-4DED-B175-3F90C287A97E}" dt="2020-08-05T17:07:51.866" v="3768" actId="20577"/>
        <pc:sldMkLst>
          <pc:docMk/>
          <pc:sldMk cId="3913209134" sldId="372"/>
        </pc:sldMkLst>
        <pc:spChg chg="add mod">
          <ac:chgData name="Doug Ledford" userId="c1908f2fdedf0da0" providerId="LiveId" clId="{8238FE01-D1B5-4DED-B175-3F90C287A97E}" dt="2020-08-05T17:07:51.866" v="3768" actId="20577"/>
          <ac:spMkLst>
            <pc:docMk/>
            <pc:sldMk cId="3913209134" sldId="372"/>
            <ac:spMk id="6" creationId="{D30F698A-2357-47E5-A2D0-F2AAEA6713CC}"/>
          </ac:spMkLst>
        </pc:spChg>
        <pc:graphicFrameChg chg="del mod">
          <ac:chgData name="Doug Ledford" userId="c1908f2fdedf0da0" providerId="LiveId" clId="{8238FE01-D1B5-4DED-B175-3F90C287A97E}" dt="2020-08-05T17:00:04.247" v="3312" actId="11529"/>
          <ac:graphicFrameMkLst>
            <pc:docMk/>
            <pc:sldMk cId="3913209134" sldId="372"/>
            <ac:graphicFrameMk id="3" creationId="{061E1564-EF96-4C34-8722-BB703F57D1E5}"/>
          </ac:graphicFrameMkLst>
        </pc:graphicFrameChg>
      </pc:sldChg>
      <pc:sldChg chg="modSp add">
        <pc:chgData name="Doug Ledford" userId="c1908f2fdedf0da0" providerId="LiveId" clId="{8238FE01-D1B5-4DED-B175-3F90C287A97E}" dt="2020-08-05T16:43:52.226" v="3122" actId="20577"/>
        <pc:sldMkLst>
          <pc:docMk/>
          <pc:sldMk cId="4237758512" sldId="373"/>
        </pc:sldMkLst>
        <pc:graphicFrameChg chg="mod">
          <ac:chgData name="Doug Ledford" userId="c1908f2fdedf0da0" providerId="LiveId" clId="{8238FE01-D1B5-4DED-B175-3F90C287A97E}" dt="2020-08-05T16:43:52.226" v="3122" actId="20577"/>
          <ac:graphicFrameMkLst>
            <pc:docMk/>
            <pc:sldMk cId="4237758512" sldId="373"/>
            <ac:graphicFrameMk id="7" creationId="{414B9919-4558-43B1-A29A-38656FB7C4DF}"/>
          </ac:graphicFrameMkLst>
        </pc:graphicFrameChg>
      </pc:sldChg>
      <pc:sldChg chg="modSp add mod">
        <pc:chgData name="Doug Ledford" userId="c1908f2fdedf0da0" providerId="LiveId" clId="{8238FE01-D1B5-4DED-B175-3F90C287A97E}" dt="2020-08-05T17:11:35.330" v="3832" actId="20577"/>
        <pc:sldMkLst>
          <pc:docMk/>
          <pc:sldMk cId="1029831950" sldId="374"/>
        </pc:sldMkLst>
        <pc:graphicFrameChg chg="modGraphic">
          <ac:chgData name="Doug Ledford" userId="c1908f2fdedf0da0" providerId="LiveId" clId="{8238FE01-D1B5-4DED-B175-3F90C287A97E}" dt="2020-08-05T17:11:35.330" v="3832" actId="20577"/>
          <ac:graphicFrameMkLst>
            <pc:docMk/>
            <pc:sldMk cId="1029831950" sldId="374"/>
            <ac:graphicFrameMk id="8" creationId="{7BA87E02-C8CF-4366-BFD9-1743931A6871}"/>
          </ac:graphicFrameMkLst>
        </pc:graphicFrameChg>
      </pc:sldChg>
      <pc:sldChg chg="modSp add">
        <pc:chgData name="Doug Ledford" userId="c1908f2fdedf0da0" providerId="LiveId" clId="{8238FE01-D1B5-4DED-B175-3F90C287A97E}" dt="2020-08-05T16:49:52.390" v="3306" actId="207"/>
        <pc:sldMkLst>
          <pc:docMk/>
          <pc:sldMk cId="3989339494" sldId="375"/>
        </pc:sldMkLst>
        <pc:graphicFrameChg chg="mod">
          <ac:chgData name="Doug Ledford" userId="c1908f2fdedf0da0" providerId="LiveId" clId="{8238FE01-D1B5-4DED-B175-3F90C287A97E}" dt="2020-08-05T16:49:52.390" v="3306" actId="207"/>
          <ac:graphicFrameMkLst>
            <pc:docMk/>
            <pc:sldMk cId="3989339494" sldId="375"/>
            <ac:graphicFrameMk id="7" creationId="{CFB5FBAC-E867-4CB0-9C7E-E9D0B66271E9}"/>
          </ac:graphicFrameMkLst>
        </pc:graphicFrameChg>
      </pc:sldChg>
      <pc:sldChg chg="add del">
        <pc:chgData name="Doug Ledford" userId="c1908f2fdedf0da0" providerId="LiveId" clId="{8238FE01-D1B5-4DED-B175-3F90C287A97E}" dt="2020-08-05T16:56:08.220" v="3310" actId="47"/>
        <pc:sldMkLst>
          <pc:docMk/>
          <pc:sldMk cId="2763374851" sldId="376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530F-1713-4508-8C35-A1DF13C2B0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E513E2-9AD5-4D25-9229-2A23311431CD}">
      <dgm:prSet/>
      <dgm:spPr/>
      <dgm:t>
        <a:bodyPr/>
        <a:lstStyle/>
        <a:p>
          <a:r>
            <a:rPr lang="en-US" b="0" dirty="0"/>
            <a:t>The FSDP will have a broad selection of hardware from all RDMA IHVs</a:t>
          </a:r>
        </a:p>
      </dgm:t>
    </dgm:pt>
    <dgm:pt modelId="{69D00904-2EF1-4AAD-90E5-AD2944EA162B}" type="parTrans" cxnId="{258B63FB-2BFE-4698-ACD1-9E9DE6140328}">
      <dgm:prSet/>
      <dgm:spPr/>
      <dgm:t>
        <a:bodyPr/>
        <a:lstStyle/>
        <a:p>
          <a:endParaRPr lang="en-US"/>
        </a:p>
      </dgm:t>
    </dgm:pt>
    <dgm:pt modelId="{1F8BE1DD-5B62-41A9-AC68-5394DE8A6002}" type="sibTrans" cxnId="{258B63FB-2BFE-4698-ACD1-9E9DE6140328}">
      <dgm:prSet/>
      <dgm:spPr/>
      <dgm:t>
        <a:bodyPr/>
        <a:lstStyle/>
        <a:p>
          <a:endParaRPr lang="en-US"/>
        </a:p>
      </dgm:t>
    </dgm:pt>
    <dgm:pt modelId="{504A2545-BB28-44F7-8417-B81861D12EFA}">
      <dgm:prSet/>
      <dgm:spPr/>
      <dgm:t>
        <a:bodyPr/>
        <a:lstStyle/>
        <a:p>
          <a:r>
            <a:rPr lang="en-US"/>
            <a:t>InfiniBand – Mellanox only, but a broad selection of different models/speeds/capabilities (would like to see cards with custom OEM firmware included as additional variants)</a:t>
          </a:r>
        </a:p>
      </dgm:t>
    </dgm:pt>
    <dgm:pt modelId="{29F5ECC0-5720-45DB-9F3B-16B3D0D5CEFD}" type="parTrans" cxnId="{C2DDBAE1-F6EA-4F53-9912-C4D596171079}">
      <dgm:prSet/>
      <dgm:spPr/>
      <dgm:t>
        <a:bodyPr/>
        <a:lstStyle/>
        <a:p>
          <a:endParaRPr lang="en-US"/>
        </a:p>
      </dgm:t>
    </dgm:pt>
    <dgm:pt modelId="{E9F650F7-1436-48B3-8A54-0E7560A143FD}" type="sibTrans" cxnId="{C2DDBAE1-F6EA-4F53-9912-C4D596171079}">
      <dgm:prSet/>
      <dgm:spPr/>
      <dgm:t>
        <a:bodyPr/>
        <a:lstStyle/>
        <a:p>
          <a:endParaRPr lang="en-US"/>
        </a:p>
      </dgm:t>
    </dgm:pt>
    <dgm:pt modelId="{BDD78675-C322-48B0-885D-A309F3DB9BA3}">
      <dgm:prSet/>
      <dgm:spPr/>
      <dgm:t>
        <a:bodyPr/>
        <a:lstStyle/>
        <a:p>
          <a:r>
            <a:rPr lang="en-US" b="0"/>
            <a:t>OPA – Intel only</a:t>
          </a:r>
          <a:endParaRPr lang="en-US"/>
        </a:p>
      </dgm:t>
    </dgm:pt>
    <dgm:pt modelId="{8E3CECC4-6120-45AA-9A3F-C8C11F4F2A02}" type="parTrans" cxnId="{CBA9200E-8791-4B75-9A5D-A35A7A27EB6A}">
      <dgm:prSet/>
      <dgm:spPr/>
      <dgm:t>
        <a:bodyPr/>
        <a:lstStyle/>
        <a:p>
          <a:endParaRPr lang="en-US"/>
        </a:p>
      </dgm:t>
    </dgm:pt>
    <dgm:pt modelId="{59E80114-526D-4054-A844-86E7B0E59FF4}" type="sibTrans" cxnId="{CBA9200E-8791-4B75-9A5D-A35A7A27EB6A}">
      <dgm:prSet/>
      <dgm:spPr/>
      <dgm:t>
        <a:bodyPr/>
        <a:lstStyle/>
        <a:p>
          <a:endParaRPr lang="en-US"/>
        </a:p>
      </dgm:t>
    </dgm:pt>
    <dgm:pt modelId="{3B3272D1-4191-4644-B6FE-BF5B9A4B156C}">
      <dgm:prSet/>
      <dgm:spPr/>
      <dgm:t>
        <a:bodyPr/>
        <a:lstStyle/>
        <a:p>
          <a:r>
            <a:rPr lang="en-US" b="0" dirty="0" err="1"/>
            <a:t>RoCE</a:t>
          </a:r>
          <a:r>
            <a:rPr lang="en-US" b="0" dirty="0"/>
            <a:t> – Mellanox, Cavium/QLogic/Marvell, Broadcom, potentially Huawei (subject to changes in current restrictions), Intel (future product)</a:t>
          </a:r>
          <a:endParaRPr lang="en-US" dirty="0"/>
        </a:p>
      </dgm:t>
    </dgm:pt>
    <dgm:pt modelId="{6A6B1A52-3B56-4A0B-92B6-8EA36BE3707A}" type="parTrans" cxnId="{C1D7B1F8-9378-4885-B6D3-18A49C70DE64}">
      <dgm:prSet/>
      <dgm:spPr/>
      <dgm:t>
        <a:bodyPr/>
        <a:lstStyle/>
        <a:p>
          <a:endParaRPr lang="en-US"/>
        </a:p>
      </dgm:t>
    </dgm:pt>
    <dgm:pt modelId="{CD71236D-912D-4C65-ACCE-E9AA4440368E}" type="sibTrans" cxnId="{C1D7B1F8-9378-4885-B6D3-18A49C70DE64}">
      <dgm:prSet/>
      <dgm:spPr/>
      <dgm:t>
        <a:bodyPr/>
        <a:lstStyle/>
        <a:p>
          <a:endParaRPr lang="en-US"/>
        </a:p>
      </dgm:t>
    </dgm:pt>
    <dgm:pt modelId="{0A611496-F706-44AF-B528-85FE4E3DB07B}">
      <dgm:prSet/>
      <dgm:spPr/>
      <dgm:t>
        <a:bodyPr/>
        <a:lstStyle/>
        <a:p>
          <a:r>
            <a:rPr lang="en-US"/>
            <a:t>iWARP – Chelsio, Intel, Cavium/QLogic/Marvell</a:t>
          </a:r>
        </a:p>
      </dgm:t>
    </dgm:pt>
    <dgm:pt modelId="{E4205B2B-718B-48DE-BCC0-83ACC31D3A82}" type="parTrans" cxnId="{40E377ED-3472-4C9D-9633-B7B76B0E1524}">
      <dgm:prSet/>
      <dgm:spPr/>
      <dgm:t>
        <a:bodyPr/>
        <a:lstStyle/>
        <a:p>
          <a:endParaRPr lang="en-US"/>
        </a:p>
      </dgm:t>
    </dgm:pt>
    <dgm:pt modelId="{497888D0-8B42-45CD-A0E9-EFFF185EB226}" type="sibTrans" cxnId="{40E377ED-3472-4C9D-9633-B7B76B0E1524}">
      <dgm:prSet/>
      <dgm:spPr/>
      <dgm:t>
        <a:bodyPr/>
        <a:lstStyle/>
        <a:p>
          <a:endParaRPr lang="en-US"/>
        </a:p>
      </dgm:t>
    </dgm:pt>
    <dgm:pt modelId="{0E4D7BBA-5A81-4F99-A84C-1382F10D7446}">
      <dgm:prSet/>
      <dgm:spPr/>
      <dgm:t>
        <a:bodyPr/>
        <a:lstStyle/>
        <a:p>
          <a:r>
            <a:rPr lang="en-US" b="0" dirty="0"/>
            <a:t>The FSDP will also include hardware related to RDMA technologies</a:t>
          </a:r>
        </a:p>
      </dgm:t>
    </dgm:pt>
    <dgm:pt modelId="{6DA67610-0C07-4D15-BE5A-E5A2263AD109}" type="parTrans" cxnId="{FEC89569-5BE5-449C-B108-01DF2073DE07}">
      <dgm:prSet/>
      <dgm:spPr/>
      <dgm:t>
        <a:bodyPr/>
        <a:lstStyle/>
        <a:p>
          <a:endParaRPr lang="en-US"/>
        </a:p>
      </dgm:t>
    </dgm:pt>
    <dgm:pt modelId="{998EAAF5-52AA-49F5-A946-195389220EF5}" type="sibTrans" cxnId="{FEC89569-5BE5-449C-B108-01DF2073DE07}">
      <dgm:prSet/>
      <dgm:spPr/>
      <dgm:t>
        <a:bodyPr/>
        <a:lstStyle/>
        <a:p>
          <a:endParaRPr lang="en-US"/>
        </a:p>
      </dgm:t>
    </dgm:pt>
    <dgm:pt modelId="{AD91E4A1-C375-418A-A541-4907DD75786E}">
      <dgm:prSet/>
      <dgm:spPr/>
      <dgm:t>
        <a:bodyPr/>
        <a:lstStyle/>
        <a:p>
          <a:r>
            <a:rPr lang="en-US" b="0" dirty="0" err="1"/>
            <a:t>NVMe</a:t>
          </a:r>
          <a:r>
            <a:rPr lang="en-US" b="0" dirty="0"/>
            <a:t> for </a:t>
          </a:r>
          <a:r>
            <a:rPr lang="en-US" b="0" dirty="0" err="1"/>
            <a:t>NVMe</a:t>
          </a:r>
          <a:r>
            <a:rPr lang="en-US" b="0" dirty="0"/>
            <a:t> over Fabrics testing</a:t>
          </a:r>
          <a:endParaRPr lang="en-US" dirty="0"/>
        </a:p>
      </dgm:t>
    </dgm:pt>
    <dgm:pt modelId="{C3BE97D8-74D7-42B0-95AF-920E34F4A59B}" type="parTrans" cxnId="{BCD561CC-0777-4C01-AF7E-0FCB112FF120}">
      <dgm:prSet/>
      <dgm:spPr/>
      <dgm:t>
        <a:bodyPr/>
        <a:lstStyle/>
        <a:p>
          <a:endParaRPr lang="en-US"/>
        </a:p>
      </dgm:t>
    </dgm:pt>
    <dgm:pt modelId="{0629A911-7656-43F6-9943-B4EA97318C1B}" type="sibTrans" cxnId="{BCD561CC-0777-4C01-AF7E-0FCB112FF120}">
      <dgm:prSet/>
      <dgm:spPr/>
      <dgm:t>
        <a:bodyPr/>
        <a:lstStyle/>
        <a:p>
          <a:endParaRPr lang="en-US"/>
        </a:p>
      </dgm:t>
    </dgm:pt>
    <dgm:pt modelId="{7CF82DC4-03B9-4D53-9C9E-D57E7016C867}">
      <dgm:prSet/>
      <dgm:spPr/>
      <dgm:t>
        <a:bodyPr/>
        <a:lstStyle/>
        <a:p>
          <a:r>
            <a:rPr lang="en-US" dirty="0"/>
            <a:t>NVDIMM for Remote Persistent Memory over RDMA testing</a:t>
          </a:r>
        </a:p>
      </dgm:t>
    </dgm:pt>
    <dgm:pt modelId="{81CBBE8E-8F58-4F01-8F32-1A99F9B4888D}" type="parTrans" cxnId="{1451B213-AA36-4044-B34B-20844EC90FAC}">
      <dgm:prSet/>
      <dgm:spPr/>
      <dgm:t>
        <a:bodyPr/>
        <a:lstStyle/>
        <a:p>
          <a:endParaRPr lang="en-US"/>
        </a:p>
      </dgm:t>
    </dgm:pt>
    <dgm:pt modelId="{747C9EDE-397F-4196-837D-E0EBF0DC8A1E}" type="sibTrans" cxnId="{1451B213-AA36-4044-B34B-20844EC90FAC}">
      <dgm:prSet/>
      <dgm:spPr/>
      <dgm:t>
        <a:bodyPr/>
        <a:lstStyle/>
        <a:p>
          <a:endParaRPr lang="en-US"/>
        </a:p>
      </dgm:t>
    </dgm:pt>
    <dgm:pt modelId="{50E0F177-C33E-46D6-A61E-8AD82143D213}">
      <dgm:prSet/>
      <dgm:spPr/>
      <dgm:t>
        <a:bodyPr/>
        <a:lstStyle/>
        <a:p>
          <a:r>
            <a:rPr lang="en-US" b="0"/>
            <a:t>GPUs for Peer-to-Peer DMA and GPU direct testing</a:t>
          </a:r>
          <a:endParaRPr lang="en-US"/>
        </a:p>
      </dgm:t>
    </dgm:pt>
    <dgm:pt modelId="{165694D9-6DCC-4495-A396-0B6BD6698C40}" type="parTrans" cxnId="{4BCC976E-CEFC-4CB2-B85C-2FF90B153EBE}">
      <dgm:prSet/>
      <dgm:spPr/>
      <dgm:t>
        <a:bodyPr/>
        <a:lstStyle/>
        <a:p>
          <a:endParaRPr lang="en-US"/>
        </a:p>
      </dgm:t>
    </dgm:pt>
    <dgm:pt modelId="{563141EA-CD61-4C3B-BFE6-7142EA7AD4D6}" type="sibTrans" cxnId="{4BCC976E-CEFC-4CB2-B85C-2FF90B153EBE}">
      <dgm:prSet/>
      <dgm:spPr/>
      <dgm:t>
        <a:bodyPr/>
        <a:lstStyle/>
        <a:p>
          <a:endParaRPr lang="en-US"/>
        </a:p>
      </dgm:t>
    </dgm:pt>
    <dgm:pt modelId="{38C6BDF7-177B-42B8-BE91-3644656FD2F3}" type="pres">
      <dgm:prSet presAssocID="{807C530F-1713-4508-8C35-A1DF13C2B081}" presName="Name0" presStyleCnt="0">
        <dgm:presLayoutVars>
          <dgm:dir/>
          <dgm:animLvl val="lvl"/>
          <dgm:resizeHandles val="exact"/>
        </dgm:presLayoutVars>
      </dgm:prSet>
      <dgm:spPr/>
    </dgm:pt>
    <dgm:pt modelId="{3042045B-4BB0-4279-B977-18C60B687DE8}" type="pres">
      <dgm:prSet presAssocID="{2BE513E2-9AD5-4D25-9229-2A23311431CD}" presName="linNode" presStyleCnt="0"/>
      <dgm:spPr/>
    </dgm:pt>
    <dgm:pt modelId="{45ED0ABB-52D3-4718-96AA-72E056B9AF4B}" type="pres">
      <dgm:prSet presAssocID="{2BE513E2-9AD5-4D25-9229-2A23311431C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95AC796-5C07-4EFE-B7E6-3B30519D1C9B}" type="pres">
      <dgm:prSet presAssocID="{2BE513E2-9AD5-4D25-9229-2A23311431CD}" presName="descendantText" presStyleLbl="alignAccFollowNode1" presStyleIdx="0" presStyleCnt="2">
        <dgm:presLayoutVars>
          <dgm:bulletEnabled val="1"/>
        </dgm:presLayoutVars>
      </dgm:prSet>
      <dgm:spPr/>
    </dgm:pt>
    <dgm:pt modelId="{14D903F8-61CB-4C49-B39C-960D1CD968EE}" type="pres">
      <dgm:prSet presAssocID="{1F8BE1DD-5B62-41A9-AC68-5394DE8A6002}" presName="sp" presStyleCnt="0"/>
      <dgm:spPr/>
    </dgm:pt>
    <dgm:pt modelId="{99DE5548-0A53-4FF4-BBD7-3D7FE6A6F374}" type="pres">
      <dgm:prSet presAssocID="{0E4D7BBA-5A81-4F99-A84C-1382F10D7446}" presName="linNode" presStyleCnt="0"/>
      <dgm:spPr/>
    </dgm:pt>
    <dgm:pt modelId="{80AD7B06-6BA6-497F-BD04-4AB94031DF9A}" type="pres">
      <dgm:prSet presAssocID="{0E4D7BBA-5A81-4F99-A84C-1382F10D7446}" presName="parentText" presStyleLbl="node1" presStyleIdx="1" presStyleCnt="2" custScaleY="39375">
        <dgm:presLayoutVars>
          <dgm:chMax val="1"/>
          <dgm:bulletEnabled val="1"/>
        </dgm:presLayoutVars>
      </dgm:prSet>
      <dgm:spPr/>
    </dgm:pt>
    <dgm:pt modelId="{67119890-181C-4154-9F03-8F8D935A2CF7}" type="pres">
      <dgm:prSet presAssocID="{0E4D7BBA-5A81-4F99-A84C-1382F10D7446}" presName="descendantText" presStyleLbl="alignAccFollowNode1" presStyleIdx="1" presStyleCnt="2" custScaleY="41573">
        <dgm:presLayoutVars>
          <dgm:bulletEnabled val="1"/>
        </dgm:presLayoutVars>
      </dgm:prSet>
      <dgm:spPr/>
    </dgm:pt>
  </dgm:ptLst>
  <dgm:cxnLst>
    <dgm:cxn modelId="{CBA9200E-8791-4B75-9A5D-A35A7A27EB6A}" srcId="{2BE513E2-9AD5-4D25-9229-2A23311431CD}" destId="{BDD78675-C322-48B0-885D-A309F3DB9BA3}" srcOrd="1" destOrd="0" parTransId="{8E3CECC4-6120-45AA-9A3F-C8C11F4F2A02}" sibTransId="{59E80114-526D-4054-A844-86E7B0E59FF4}"/>
    <dgm:cxn modelId="{1451B213-AA36-4044-B34B-20844EC90FAC}" srcId="{0E4D7BBA-5A81-4F99-A84C-1382F10D7446}" destId="{7CF82DC4-03B9-4D53-9C9E-D57E7016C867}" srcOrd="1" destOrd="0" parTransId="{81CBBE8E-8F58-4F01-8F32-1A99F9B4888D}" sibTransId="{747C9EDE-397F-4196-837D-E0EBF0DC8A1E}"/>
    <dgm:cxn modelId="{E1F2B960-EA97-4C5E-AAF0-CC37A35F95C9}" type="presOf" srcId="{0E4D7BBA-5A81-4F99-A84C-1382F10D7446}" destId="{80AD7B06-6BA6-497F-BD04-4AB94031DF9A}" srcOrd="0" destOrd="0" presId="urn:microsoft.com/office/officeart/2005/8/layout/vList5"/>
    <dgm:cxn modelId="{FEC89569-5BE5-449C-B108-01DF2073DE07}" srcId="{807C530F-1713-4508-8C35-A1DF13C2B081}" destId="{0E4D7BBA-5A81-4F99-A84C-1382F10D7446}" srcOrd="1" destOrd="0" parTransId="{6DA67610-0C07-4D15-BE5A-E5A2263AD109}" sibTransId="{998EAAF5-52AA-49F5-A946-195389220EF5}"/>
    <dgm:cxn modelId="{4BCC976E-CEFC-4CB2-B85C-2FF90B153EBE}" srcId="{0E4D7BBA-5A81-4F99-A84C-1382F10D7446}" destId="{50E0F177-C33E-46D6-A61E-8AD82143D213}" srcOrd="2" destOrd="0" parTransId="{165694D9-6DCC-4495-A396-0B6BD6698C40}" sibTransId="{563141EA-CD61-4C3B-BFE6-7142EA7AD4D6}"/>
    <dgm:cxn modelId="{64A06270-246E-4CC9-A818-C303DB25F1ED}" type="presOf" srcId="{504A2545-BB28-44F7-8417-B81861D12EFA}" destId="{D95AC796-5C07-4EFE-B7E6-3B30519D1C9B}" srcOrd="0" destOrd="0" presId="urn:microsoft.com/office/officeart/2005/8/layout/vList5"/>
    <dgm:cxn modelId="{53FBC570-9CA1-4058-9922-C920F38AF21B}" type="presOf" srcId="{0A611496-F706-44AF-B528-85FE4E3DB07B}" destId="{D95AC796-5C07-4EFE-B7E6-3B30519D1C9B}" srcOrd="0" destOrd="3" presId="urn:microsoft.com/office/officeart/2005/8/layout/vList5"/>
    <dgm:cxn modelId="{673C9881-3A2D-45EC-94BA-C224316D5CAE}" type="presOf" srcId="{3B3272D1-4191-4644-B6FE-BF5B9A4B156C}" destId="{D95AC796-5C07-4EFE-B7E6-3B30519D1C9B}" srcOrd="0" destOrd="2" presId="urn:microsoft.com/office/officeart/2005/8/layout/vList5"/>
    <dgm:cxn modelId="{255725A3-9755-46F0-A949-3D046E3193A5}" type="presOf" srcId="{2BE513E2-9AD5-4D25-9229-2A23311431CD}" destId="{45ED0ABB-52D3-4718-96AA-72E056B9AF4B}" srcOrd="0" destOrd="0" presId="urn:microsoft.com/office/officeart/2005/8/layout/vList5"/>
    <dgm:cxn modelId="{BCD561CC-0777-4C01-AF7E-0FCB112FF120}" srcId="{0E4D7BBA-5A81-4F99-A84C-1382F10D7446}" destId="{AD91E4A1-C375-418A-A541-4907DD75786E}" srcOrd="0" destOrd="0" parTransId="{C3BE97D8-74D7-42B0-95AF-920E34F4A59B}" sibTransId="{0629A911-7656-43F6-9943-B4EA97318C1B}"/>
    <dgm:cxn modelId="{3C411AD5-6CE2-4C01-9CA4-E04254E974AD}" type="presOf" srcId="{BDD78675-C322-48B0-885D-A309F3DB9BA3}" destId="{D95AC796-5C07-4EFE-B7E6-3B30519D1C9B}" srcOrd="0" destOrd="1" presId="urn:microsoft.com/office/officeart/2005/8/layout/vList5"/>
    <dgm:cxn modelId="{D0EB3ADD-9277-4DB8-9B2A-3F50FDECF197}" type="presOf" srcId="{50E0F177-C33E-46D6-A61E-8AD82143D213}" destId="{67119890-181C-4154-9F03-8F8D935A2CF7}" srcOrd="0" destOrd="2" presId="urn:microsoft.com/office/officeart/2005/8/layout/vList5"/>
    <dgm:cxn modelId="{C2DDBAE1-F6EA-4F53-9912-C4D596171079}" srcId="{2BE513E2-9AD5-4D25-9229-2A23311431CD}" destId="{504A2545-BB28-44F7-8417-B81861D12EFA}" srcOrd="0" destOrd="0" parTransId="{29F5ECC0-5720-45DB-9F3B-16B3D0D5CEFD}" sibTransId="{E9F650F7-1436-48B3-8A54-0E7560A143FD}"/>
    <dgm:cxn modelId="{6C6084E7-EC79-4DFB-9CB6-97D9502ADA02}" type="presOf" srcId="{7CF82DC4-03B9-4D53-9C9E-D57E7016C867}" destId="{67119890-181C-4154-9F03-8F8D935A2CF7}" srcOrd="0" destOrd="1" presId="urn:microsoft.com/office/officeart/2005/8/layout/vList5"/>
    <dgm:cxn modelId="{40E377ED-3472-4C9D-9633-B7B76B0E1524}" srcId="{2BE513E2-9AD5-4D25-9229-2A23311431CD}" destId="{0A611496-F706-44AF-B528-85FE4E3DB07B}" srcOrd="3" destOrd="0" parTransId="{E4205B2B-718B-48DE-BCC0-83ACC31D3A82}" sibTransId="{497888D0-8B42-45CD-A0E9-EFFF185EB226}"/>
    <dgm:cxn modelId="{6A62DFED-5586-4681-AD60-AC2DCCDCFAA9}" type="presOf" srcId="{807C530F-1713-4508-8C35-A1DF13C2B081}" destId="{38C6BDF7-177B-42B8-BE91-3644656FD2F3}" srcOrd="0" destOrd="0" presId="urn:microsoft.com/office/officeart/2005/8/layout/vList5"/>
    <dgm:cxn modelId="{C64FF5F4-60AE-45F4-8126-242B38CD9579}" type="presOf" srcId="{AD91E4A1-C375-418A-A541-4907DD75786E}" destId="{67119890-181C-4154-9F03-8F8D935A2CF7}" srcOrd="0" destOrd="0" presId="urn:microsoft.com/office/officeart/2005/8/layout/vList5"/>
    <dgm:cxn modelId="{C1D7B1F8-9378-4885-B6D3-18A49C70DE64}" srcId="{2BE513E2-9AD5-4D25-9229-2A23311431CD}" destId="{3B3272D1-4191-4644-B6FE-BF5B9A4B156C}" srcOrd="2" destOrd="0" parTransId="{6A6B1A52-3B56-4A0B-92B6-8EA36BE3707A}" sibTransId="{CD71236D-912D-4C65-ACCE-E9AA4440368E}"/>
    <dgm:cxn modelId="{258B63FB-2BFE-4698-ACD1-9E9DE6140328}" srcId="{807C530F-1713-4508-8C35-A1DF13C2B081}" destId="{2BE513E2-9AD5-4D25-9229-2A23311431CD}" srcOrd="0" destOrd="0" parTransId="{69D00904-2EF1-4AAD-90E5-AD2944EA162B}" sibTransId="{1F8BE1DD-5B62-41A9-AC68-5394DE8A6002}"/>
    <dgm:cxn modelId="{7755DD60-AB1D-4B20-A9EA-CC770CB446D3}" type="presParOf" srcId="{38C6BDF7-177B-42B8-BE91-3644656FD2F3}" destId="{3042045B-4BB0-4279-B977-18C60B687DE8}" srcOrd="0" destOrd="0" presId="urn:microsoft.com/office/officeart/2005/8/layout/vList5"/>
    <dgm:cxn modelId="{28872B81-B1A5-4B86-99D5-0B0B7AFE22C7}" type="presParOf" srcId="{3042045B-4BB0-4279-B977-18C60B687DE8}" destId="{45ED0ABB-52D3-4718-96AA-72E056B9AF4B}" srcOrd="0" destOrd="0" presId="urn:microsoft.com/office/officeart/2005/8/layout/vList5"/>
    <dgm:cxn modelId="{47F2DF63-0435-4888-ACC9-0DEBD5E47D40}" type="presParOf" srcId="{3042045B-4BB0-4279-B977-18C60B687DE8}" destId="{D95AC796-5C07-4EFE-B7E6-3B30519D1C9B}" srcOrd="1" destOrd="0" presId="urn:microsoft.com/office/officeart/2005/8/layout/vList5"/>
    <dgm:cxn modelId="{CC150E1A-FF32-49FA-8085-0BAE7E938C17}" type="presParOf" srcId="{38C6BDF7-177B-42B8-BE91-3644656FD2F3}" destId="{14D903F8-61CB-4C49-B39C-960D1CD968EE}" srcOrd="1" destOrd="0" presId="urn:microsoft.com/office/officeart/2005/8/layout/vList5"/>
    <dgm:cxn modelId="{D767A852-FFBD-41AC-8D65-2497EFC8F5BC}" type="presParOf" srcId="{38C6BDF7-177B-42B8-BE91-3644656FD2F3}" destId="{99DE5548-0A53-4FF4-BBD7-3D7FE6A6F374}" srcOrd="2" destOrd="0" presId="urn:microsoft.com/office/officeart/2005/8/layout/vList5"/>
    <dgm:cxn modelId="{5C6C8C9C-8D99-464C-A84A-201DCF5028B9}" type="presParOf" srcId="{99DE5548-0A53-4FF4-BBD7-3D7FE6A6F374}" destId="{80AD7B06-6BA6-497F-BD04-4AB94031DF9A}" srcOrd="0" destOrd="0" presId="urn:microsoft.com/office/officeart/2005/8/layout/vList5"/>
    <dgm:cxn modelId="{14FC4604-461E-4CB0-86DF-E30ED42D57F0}" type="presParOf" srcId="{99DE5548-0A53-4FF4-BBD7-3D7FE6A6F374}" destId="{67119890-181C-4154-9F03-8F8D935A2C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6406F-87CB-491E-883E-E0C08BF512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8E400-6891-49F5-9568-C6CD93149E3E}">
      <dgm:prSet phldrT="[Text]"/>
      <dgm:spPr>
        <a:solidFill>
          <a:srgbClr val="002945"/>
        </a:solidFill>
      </dgm:spPr>
      <dgm:t>
        <a:bodyPr/>
        <a:lstStyle/>
        <a:p>
          <a:r>
            <a:rPr lang="en-US" b="0" spc="-1" dirty="0">
              <a:solidFill>
                <a:schemeClr val="bg1"/>
              </a:solidFill>
            </a:rPr>
            <a:t>Linux Upstream Maintainers</a:t>
          </a:r>
          <a:endParaRPr lang="en-US" dirty="0">
            <a:solidFill>
              <a:schemeClr val="bg1"/>
            </a:solidFill>
          </a:endParaRPr>
        </a:p>
      </dgm:t>
    </dgm:pt>
    <dgm:pt modelId="{0F90F278-5338-4735-95F9-FF6DCAC3700A}" type="parTrans" cxnId="{3EDF6A97-5B66-4315-86A1-832498F3EF4F}">
      <dgm:prSet/>
      <dgm:spPr/>
      <dgm:t>
        <a:bodyPr/>
        <a:lstStyle/>
        <a:p>
          <a:endParaRPr lang="en-US"/>
        </a:p>
      </dgm:t>
    </dgm:pt>
    <dgm:pt modelId="{7255282F-E453-4914-848D-AFA5B12A8C09}" type="sibTrans" cxnId="{3EDF6A97-5B66-4315-86A1-832498F3EF4F}">
      <dgm:prSet/>
      <dgm:spPr/>
      <dgm:t>
        <a:bodyPr/>
        <a:lstStyle/>
        <a:p>
          <a:endParaRPr lang="en-US"/>
        </a:p>
      </dgm:t>
    </dgm:pt>
    <dgm:pt modelId="{B9965EED-2F48-45BD-A36B-9990A3B4ACE6}">
      <dgm:prSet phldrT="[Text]"/>
      <dgm:spPr/>
      <dgm:t>
        <a:bodyPr/>
        <a:lstStyle/>
        <a:p>
          <a:r>
            <a:rPr lang="en-US" b="0" spc="-1" dirty="0">
              <a:solidFill>
                <a:srgbClr val="000000"/>
              </a:solidFill>
            </a:rPr>
            <a:t>Automatic, continuous testing of upstream software </a:t>
          </a:r>
          <a:endParaRPr lang="en-US" dirty="0"/>
        </a:p>
      </dgm:t>
    </dgm:pt>
    <dgm:pt modelId="{B757136C-EBC2-4B48-89DF-5918A6B98383}" type="parTrans" cxnId="{31A4E3D3-955A-4D32-9D20-F79BA767509C}">
      <dgm:prSet/>
      <dgm:spPr/>
      <dgm:t>
        <a:bodyPr/>
        <a:lstStyle/>
        <a:p>
          <a:endParaRPr lang="en-US"/>
        </a:p>
      </dgm:t>
    </dgm:pt>
    <dgm:pt modelId="{C2A0D55C-6824-46B7-A0A3-D82DB448AABD}" type="sibTrans" cxnId="{31A4E3D3-955A-4D32-9D20-F79BA767509C}">
      <dgm:prSet/>
      <dgm:spPr/>
      <dgm:t>
        <a:bodyPr/>
        <a:lstStyle/>
        <a:p>
          <a:endParaRPr lang="en-US"/>
        </a:p>
      </dgm:t>
    </dgm:pt>
    <dgm:pt modelId="{F416840B-5C52-4F8C-9E7C-A43409E94B92}">
      <dgm:prSet phldrT="[Text]"/>
      <dgm:spPr>
        <a:solidFill>
          <a:srgbClr val="002945"/>
        </a:solidFill>
      </dgm:spPr>
      <dgm:t>
        <a:bodyPr/>
        <a:lstStyle/>
        <a:p>
          <a:r>
            <a:rPr lang="en-US" b="0" spc="-1" dirty="0">
              <a:solidFill>
                <a:schemeClr val="bg1"/>
              </a:solidFill>
            </a:rPr>
            <a:t>Hardware Vendors*</a:t>
          </a:r>
          <a:endParaRPr lang="en-US" dirty="0">
            <a:solidFill>
              <a:schemeClr val="bg1"/>
            </a:solidFill>
          </a:endParaRPr>
        </a:p>
      </dgm:t>
    </dgm:pt>
    <dgm:pt modelId="{CE0F1AB7-9777-4505-B23C-8D4F77633706}" type="parTrans" cxnId="{884A8A7C-BE43-43BB-8A54-664238D4372D}">
      <dgm:prSet/>
      <dgm:spPr/>
      <dgm:t>
        <a:bodyPr/>
        <a:lstStyle/>
        <a:p>
          <a:endParaRPr lang="en-US"/>
        </a:p>
      </dgm:t>
    </dgm:pt>
    <dgm:pt modelId="{EDA7D8F5-0EAA-4A19-BB12-53BD34CDF0A2}" type="sibTrans" cxnId="{884A8A7C-BE43-43BB-8A54-664238D4372D}">
      <dgm:prSet/>
      <dgm:spPr/>
      <dgm:t>
        <a:bodyPr/>
        <a:lstStyle/>
        <a:p>
          <a:endParaRPr lang="en-US"/>
        </a:p>
      </dgm:t>
    </dgm:pt>
    <dgm:pt modelId="{71480DA3-6734-4976-9880-5F58D493D8CB}">
      <dgm:prSet phldrT="[Text]"/>
      <dgm:spPr/>
      <dgm:t>
        <a:bodyPr/>
        <a:lstStyle/>
        <a:p>
          <a:r>
            <a:rPr lang="en-US" dirty="0"/>
            <a:t>On demand testing for IHVs (Mellanox, Intel, </a:t>
          </a:r>
          <a:r>
            <a:rPr lang="en-US" dirty="0" err="1"/>
            <a:t>Chelsio</a:t>
          </a:r>
          <a:r>
            <a:rPr lang="en-US" dirty="0"/>
            <a:t>, Cavium…)</a:t>
          </a:r>
        </a:p>
      </dgm:t>
    </dgm:pt>
    <dgm:pt modelId="{802456E2-03AE-4B60-BED8-88AC20C31F7D}" type="parTrans" cxnId="{91F364DC-9288-4DBA-A9F9-C15B4EF20102}">
      <dgm:prSet/>
      <dgm:spPr/>
      <dgm:t>
        <a:bodyPr/>
        <a:lstStyle/>
        <a:p>
          <a:endParaRPr lang="en-US"/>
        </a:p>
      </dgm:t>
    </dgm:pt>
    <dgm:pt modelId="{495A639C-CDC8-4DDE-B2CD-3E7A12C6D6DD}" type="sibTrans" cxnId="{91F364DC-9288-4DBA-A9F9-C15B4EF20102}">
      <dgm:prSet/>
      <dgm:spPr/>
      <dgm:t>
        <a:bodyPr/>
        <a:lstStyle/>
        <a:p>
          <a:endParaRPr lang="en-US"/>
        </a:p>
      </dgm:t>
    </dgm:pt>
    <dgm:pt modelId="{8B8D00BE-D4DC-4DC1-9D4D-A055B3E181A2}">
      <dgm:prSet phldrT="[Text]"/>
      <dgm:spPr>
        <a:solidFill>
          <a:srgbClr val="002945"/>
        </a:solidFill>
      </dgm:spPr>
      <dgm:t>
        <a:bodyPr/>
        <a:lstStyle/>
        <a:p>
          <a:r>
            <a:rPr lang="en-US" b="0" spc="-1" dirty="0">
              <a:solidFill>
                <a:schemeClr val="bg1"/>
              </a:solidFill>
            </a:rPr>
            <a:t>OS Distros**</a:t>
          </a:r>
          <a:endParaRPr lang="en-US" dirty="0">
            <a:solidFill>
              <a:schemeClr val="bg1"/>
            </a:solidFill>
          </a:endParaRPr>
        </a:p>
      </dgm:t>
    </dgm:pt>
    <dgm:pt modelId="{1400CCBE-DE2F-40FB-965B-610D1C480774}" type="parTrans" cxnId="{B3190958-57F3-4134-AB65-48485DACDA50}">
      <dgm:prSet/>
      <dgm:spPr/>
      <dgm:t>
        <a:bodyPr/>
        <a:lstStyle/>
        <a:p>
          <a:endParaRPr lang="en-US"/>
        </a:p>
      </dgm:t>
    </dgm:pt>
    <dgm:pt modelId="{3C47F11D-5803-416A-BF49-A297053B7A5A}" type="sibTrans" cxnId="{B3190958-57F3-4134-AB65-48485DACDA50}">
      <dgm:prSet/>
      <dgm:spPr/>
      <dgm:t>
        <a:bodyPr/>
        <a:lstStyle/>
        <a:p>
          <a:endParaRPr lang="en-US"/>
        </a:p>
      </dgm:t>
    </dgm:pt>
    <dgm:pt modelId="{3865CE3D-D444-4163-9328-F926E1E58DA5}">
      <dgm:prSet phldrT="[Text]"/>
      <dgm:spPr>
        <a:solidFill>
          <a:srgbClr val="002945"/>
        </a:solidFill>
      </dgm:spPr>
      <dgm:t>
        <a:bodyPr/>
        <a:lstStyle/>
        <a:p>
          <a:r>
            <a:rPr lang="en-US" b="0" spc="-1" dirty="0">
              <a:solidFill>
                <a:schemeClr val="bg1"/>
              </a:solidFill>
            </a:rPr>
            <a:t>ISVs, Applications, Middleware</a:t>
          </a:r>
          <a:endParaRPr lang="en-US" dirty="0">
            <a:solidFill>
              <a:schemeClr val="bg1"/>
            </a:solidFill>
          </a:endParaRPr>
        </a:p>
      </dgm:t>
    </dgm:pt>
    <dgm:pt modelId="{3512AA31-E34D-4DCB-A7E2-2D407B3BF057}" type="parTrans" cxnId="{ED7DDD65-CC62-47C2-AA8D-733AD444E458}">
      <dgm:prSet/>
      <dgm:spPr/>
      <dgm:t>
        <a:bodyPr/>
        <a:lstStyle/>
        <a:p>
          <a:endParaRPr lang="en-US"/>
        </a:p>
      </dgm:t>
    </dgm:pt>
    <dgm:pt modelId="{406769AD-CA8E-4410-8FD5-26A2B9C0C3DD}" type="sibTrans" cxnId="{ED7DDD65-CC62-47C2-AA8D-733AD444E458}">
      <dgm:prSet/>
      <dgm:spPr/>
      <dgm:t>
        <a:bodyPr/>
        <a:lstStyle/>
        <a:p>
          <a:endParaRPr lang="en-US"/>
        </a:p>
      </dgm:t>
    </dgm:pt>
    <dgm:pt modelId="{4CCF8B07-E810-4728-B8C1-980754DC5723}">
      <dgm:prSet/>
      <dgm:spPr/>
      <dgm:t>
        <a:bodyPr/>
        <a:lstStyle/>
        <a:p>
          <a:r>
            <a:rPr lang="en-US" b="0" spc="-1" dirty="0">
              <a:solidFill>
                <a:srgbClr val="000000"/>
              </a:solidFill>
            </a:rPr>
            <a:t>Centralized testing and tracking of multiple hardware vendors’ products</a:t>
          </a:r>
        </a:p>
      </dgm:t>
    </dgm:pt>
    <dgm:pt modelId="{46BC1969-44F3-49DB-AD54-64DEC12D2F42}" type="parTrans" cxnId="{D43B0107-BF94-43E7-9CE8-0B593659E3D2}">
      <dgm:prSet/>
      <dgm:spPr/>
      <dgm:t>
        <a:bodyPr/>
        <a:lstStyle/>
        <a:p>
          <a:endParaRPr lang="en-US"/>
        </a:p>
      </dgm:t>
    </dgm:pt>
    <dgm:pt modelId="{F31760CE-CE22-4314-9731-4DDD279632D6}" type="sibTrans" cxnId="{D43B0107-BF94-43E7-9CE8-0B593659E3D2}">
      <dgm:prSet/>
      <dgm:spPr/>
      <dgm:t>
        <a:bodyPr/>
        <a:lstStyle/>
        <a:p>
          <a:endParaRPr lang="en-US"/>
        </a:p>
      </dgm:t>
    </dgm:pt>
    <dgm:pt modelId="{6BE9284B-F42D-4858-AC06-9C67C3D6589F}">
      <dgm:prSet/>
      <dgm:spPr/>
      <dgm:t>
        <a:bodyPr/>
        <a:lstStyle/>
        <a:p>
          <a:r>
            <a:rPr lang="en-US" spc="-1" dirty="0">
              <a:solidFill>
                <a:srgbClr val="000000"/>
              </a:solidFill>
            </a:rPr>
            <a:t>Development of new software APIs upstream, e.g. </a:t>
          </a:r>
          <a:r>
            <a:rPr lang="en-US" spc="-1" dirty="0" err="1">
              <a:solidFill>
                <a:srgbClr val="000000"/>
              </a:solidFill>
            </a:rPr>
            <a:t>GPUDirect</a:t>
          </a:r>
          <a:endParaRPr lang="en-US" spc="-1" dirty="0">
            <a:solidFill>
              <a:srgbClr val="000000"/>
            </a:solidFill>
          </a:endParaRPr>
        </a:p>
      </dgm:t>
    </dgm:pt>
    <dgm:pt modelId="{02D6F76F-3C22-45CA-88B3-444FE868A5BB}" type="parTrans" cxnId="{66A47AA7-4FFE-42AA-9846-302F321A46A5}">
      <dgm:prSet/>
      <dgm:spPr/>
      <dgm:t>
        <a:bodyPr/>
        <a:lstStyle/>
        <a:p>
          <a:endParaRPr lang="en-US"/>
        </a:p>
      </dgm:t>
    </dgm:pt>
    <dgm:pt modelId="{26F34BE2-E28E-4814-8B0B-198811E0D067}" type="sibTrans" cxnId="{66A47AA7-4FFE-42AA-9846-302F321A46A5}">
      <dgm:prSet/>
      <dgm:spPr/>
      <dgm:t>
        <a:bodyPr/>
        <a:lstStyle/>
        <a:p>
          <a:endParaRPr lang="en-US"/>
        </a:p>
      </dgm:t>
    </dgm:pt>
    <dgm:pt modelId="{5D52FEAA-1120-457B-BDBD-69DAE1C7DB85}">
      <dgm:prSet phldrT="[Text]"/>
      <dgm:spPr/>
      <dgm:t>
        <a:bodyPr/>
        <a:lstStyle/>
        <a:p>
          <a:r>
            <a:rPr lang="en-US" spc="-1" dirty="0">
              <a:solidFill>
                <a:srgbClr val="000000"/>
              </a:solidFill>
            </a:rPr>
            <a:t>Logo program, if desired</a:t>
          </a:r>
          <a:endParaRPr lang="en-US" dirty="0"/>
        </a:p>
      </dgm:t>
    </dgm:pt>
    <dgm:pt modelId="{BCD11BEE-068E-4DAE-9786-C87CAFA727D7}" type="parTrans" cxnId="{C19ED85F-8620-4DF0-9909-9BD1EE2A473B}">
      <dgm:prSet/>
      <dgm:spPr/>
      <dgm:t>
        <a:bodyPr/>
        <a:lstStyle/>
        <a:p>
          <a:endParaRPr lang="en-US"/>
        </a:p>
      </dgm:t>
    </dgm:pt>
    <dgm:pt modelId="{D44CD199-C017-4E36-90A3-AF9FF2ABB6E2}" type="sibTrans" cxnId="{C19ED85F-8620-4DF0-9909-9BD1EE2A473B}">
      <dgm:prSet/>
      <dgm:spPr/>
      <dgm:t>
        <a:bodyPr/>
        <a:lstStyle/>
        <a:p>
          <a:endParaRPr lang="en-US"/>
        </a:p>
      </dgm:t>
    </dgm:pt>
    <dgm:pt modelId="{7FAAE27E-5C19-44F3-8821-ADC0C5A6E944}">
      <dgm:prSet phldrT="[Text]"/>
      <dgm:spPr/>
      <dgm:t>
        <a:bodyPr/>
        <a:lstStyle/>
        <a:p>
          <a:r>
            <a:rPr lang="en-US" spc="-1" dirty="0">
              <a:solidFill>
                <a:srgbClr val="000000"/>
              </a:solidFill>
            </a:rPr>
            <a:t>Access to a multi-vendor/multi-release cluster for e.g. release testing</a:t>
          </a:r>
          <a:endParaRPr lang="en-US" dirty="0">
            <a:solidFill>
              <a:schemeClr val="bg1"/>
            </a:solidFill>
          </a:endParaRPr>
        </a:p>
      </dgm:t>
    </dgm:pt>
    <dgm:pt modelId="{ADB89A55-038E-4E78-814D-A2566FB2C5AF}" type="parTrans" cxnId="{1129785F-0F6D-49B0-B5EC-297A4EBBD4DF}">
      <dgm:prSet/>
      <dgm:spPr/>
      <dgm:t>
        <a:bodyPr/>
        <a:lstStyle/>
        <a:p>
          <a:endParaRPr lang="en-US"/>
        </a:p>
      </dgm:t>
    </dgm:pt>
    <dgm:pt modelId="{E65F4707-20F4-4BF1-A9F5-49F9890406BB}" type="sibTrans" cxnId="{1129785F-0F6D-49B0-B5EC-297A4EBBD4DF}">
      <dgm:prSet/>
      <dgm:spPr/>
      <dgm:t>
        <a:bodyPr/>
        <a:lstStyle/>
        <a:p>
          <a:endParaRPr lang="en-US"/>
        </a:p>
      </dgm:t>
    </dgm:pt>
    <dgm:pt modelId="{29B8D76A-9A9D-4B70-BC87-F43D1A3F13C7}">
      <dgm:prSet phldrT="[Text]"/>
      <dgm:spPr/>
      <dgm:t>
        <a:bodyPr/>
        <a:lstStyle/>
        <a:p>
          <a:r>
            <a:rPr lang="en-US" b="0" spc="-1" dirty="0">
              <a:solidFill>
                <a:srgbClr val="000000"/>
              </a:solidFill>
            </a:rPr>
            <a:t>On demand testing for distros (Red Hat, </a:t>
          </a:r>
          <a:r>
            <a:rPr lang="en-US" b="0" spc="-1" dirty="0" err="1">
              <a:solidFill>
                <a:srgbClr val="000000"/>
              </a:solidFill>
            </a:rPr>
            <a:t>SuSE</a:t>
          </a:r>
          <a:r>
            <a:rPr lang="en-US" b="0" spc="-1" dirty="0">
              <a:solidFill>
                <a:srgbClr val="000000"/>
              </a:solidFill>
            </a:rPr>
            <a:t>, OFED, etc.)</a:t>
          </a:r>
          <a:endParaRPr lang="en-US" dirty="0">
            <a:solidFill>
              <a:schemeClr val="bg1"/>
            </a:solidFill>
          </a:endParaRPr>
        </a:p>
      </dgm:t>
    </dgm:pt>
    <dgm:pt modelId="{BE7F9A07-93D3-4F00-B969-3A38869BF3F4}" type="parTrans" cxnId="{9859028E-53B7-4BE9-B86B-F0DF4756EB5F}">
      <dgm:prSet/>
      <dgm:spPr/>
      <dgm:t>
        <a:bodyPr/>
        <a:lstStyle/>
        <a:p>
          <a:endParaRPr lang="en-US"/>
        </a:p>
      </dgm:t>
    </dgm:pt>
    <dgm:pt modelId="{EB502651-3C1A-4408-862F-FE75B59155F2}" type="sibTrans" cxnId="{9859028E-53B7-4BE9-B86B-F0DF4756EB5F}">
      <dgm:prSet/>
      <dgm:spPr/>
      <dgm:t>
        <a:bodyPr/>
        <a:lstStyle/>
        <a:p>
          <a:endParaRPr lang="en-US"/>
        </a:p>
      </dgm:t>
    </dgm:pt>
    <dgm:pt modelId="{F7C4C29B-5DB0-4068-92A1-3B4E48082405}">
      <dgm:prSet phldrT="[Text]"/>
      <dgm:spPr/>
      <dgm:t>
        <a:bodyPr/>
        <a:lstStyle/>
        <a:p>
          <a:r>
            <a:rPr lang="en-US" b="0" spc="-1" dirty="0">
              <a:solidFill>
                <a:srgbClr val="000000"/>
              </a:solidFill>
            </a:rPr>
            <a:t>On demand testing of specific software </a:t>
          </a:r>
          <a:endParaRPr lang="en-US" dirty="0">
            <a:solidFill>
              <a:schemeClr val="bg1"/>
            </a:solidFill>
          </a:endParaRPr>
        </a:p>
      </dgm:t>
    </dgm:pt>
    <dgm:pt modelId="{DB1F0074-E2F0-437E-A911-CF0308C7B027}" type="parTrans" cxnId="{3E484043-B312-407B-9B53-B765F5AAD73D}">
      <dgm:prSet/>
      <dgm:spPr/>
      <dgm:t>
        <a:bodyPr/>
        <a:lstStyle/>
        <a:p>
          <a:endParaRPr lang="en-US"/>
        </a:p>
      </dgm:t>
    </dgm:pt>
    <dgm:pt modelId="{3C653DBE-2486-4D9A-B4D0-8E477ECAF1C2}" type="sibTrans" cxnId="{3E484043-B312-407B-9B53-B765F5AAD73D}">
      <dgm:prSet/>
      <dgm:spPr/>
      <dgm:t>
        <a:bodyPr/>
        <a:lstStyle/>
        <a:p>
          <a:endParaRPr lang="en-US"/>
        </a:p>
      </dgm:t>
    </dgm:pt>
    <dgm:pt modelId="{2625FF53-7E9E-4154-AA44-BE8025FCDBCA}">
      <dgm:prSet/>
      <dgm:spPr/>
      <dgm:t>
        <a:bodyPr/>
        <a:lstStyle/>
        <a:p>
          <a:r>
            <a:rPr lang="en-US" b="0" spc="-1" dirty="0">
              <a:solidFill>
                <a:srgbClr val="000000"/>
              </a:solidFill>
            </a:rPr>
            <a:t>Assist in software development</a:t>
          </a:r>
        </a:p>
      </dgm:t>
    </dgm:pt>
    <dgm:pt modelId="{B92206BF-FA36-480C-8B4E-CD1E9381F717}" type="parTrans" cxnId="{BBACA01B-5438-4ADD-971B-D1A4D59A9B2F}">
      <dgm:prSet/>
      <dgm:spPr/>
      <dgm:t>
        <a:bodyPr/>
        <a:lstStyle/>
        <a:p>
          <a:endParaRPr lang="en-US"/>
        </a:p>
      </dgm:t>
    </dgm:pt>
    <dgm:pt modelId="{A9258CF8-73BD-4162-8725-6C861BD5371B}" type="sibTrans" cxnId="{BBACA01B-5438-4ADD-971B-D1A4D59A9B2F}">
      <dgm:prSet/>
      <dgm:spPr/>
      <dgm:t>
        <a:bodyPr/>
        <a:lstStyle/>
        <a:p>
          <a:endParaRPr lang="en-US"/>
        </a:p>
      </dgm:t>
    </dgm:pt>
    <dgm:pt modelId="{3592FE0B-E855-4C47-982D-83B4170A5F40}">
      <dgm:prSet phldrT="[Text]"/>
      <dgm:spPr/>
      <dgm:t>
        <a:bodyPr/>
        <a:lstStyle/>
        <a:p>
          <a:r>
            <a:rPr lang="en-US" spc="-1" dirty="0">
              <a:solidFill>
                <a:srgbClr val="000000"/>
              </a:solidFill>
            </a:rPr>
            <a:t>Logo program, if desired</a:t>
          </a:r>
          <a:endParaRPr lang="en-US" dirty="0">
            <a:solidFill>
              <a:schemeClr val="bg1"/>
            </a:solidFill>
          </a:endParaRPr>
        </a:p>
      </dgm:t>
    </dgm:pt>
    <dgm:pt modelId="{3B0656FD-18B3-40CE-B615-B045C4956FDD}" type="parTrans" cxnId="{04CAD687-7ABD-445C-9013-0D0566B2FF57}">
      <dgm:prSet/>
      <dgm:spPr/>
      <dgm:t>
        <a:bodyPr/>
        <a:lstStyle/>
        <a:p>
          <a:endParaRPr lang="en-US"/>
        </a:p>
      </dgm:t>
    </dgm:pt>
    <dgm:pt modelId="{08ECB3B4-60DE-4DF9-8394-BAE5F38DD652}" type="sibTrans" cxnId="{04CAD687-7ABD-445C-9013-0D0566B2FF57}">
      <dgm:prSet/>
      <dgm:spPr/>
      <dgm:t>
        <a:bodyPr/>
        <a:lstStyle/>
        <a:p>
          <a:endParaRPr lang="en-US"/>
        </a:p>
      </dgm:t>
    </dgm:pt>
    <dgm:pt modelId="{004CB05C-B4E5-4AC7-9C67-5549AA52F971}">
      <dgm:prSet phldrT="[Text]"/>
      <dgm:spPr/>
      <dgm:t>
        <a:bodyPr/>
        <a:lstStyle/>
        <a:p>
          <a:r>
            <a:rPr lang="en-US" b="0" spc="-1" dirty="0">
              <a:solidFill>
                <a:srgbClr val="000000"/>
              </a:solidFill>
            </a:rPr>
            <a:t>Access to a multi-vendor cluster for development/testing/validation</a:t>
          </a:r>
          <a:endParaRPr lang="en-US" dirty="0"/>
        </a:p>
      </dgm:t>
    </dgm:pt>
    <dgm:pt modelId="{DA081503-9125-4FD0-BCD9-9CF55813B2C9}" type="parTrans" cxnId="{5996E887-A194-4B7C-8A66-0AC1A7064A40}">
      <dgm:prSet/>
      <dgm:spPr/>
      <dgm:t>
        <a:bodyPr/>
        <a:lstStyle/>
        <a:p>
          <a:endParaRPr lang="en-US"/>
        </a:p>
      </dgm:t>
    </dgm:pt>
    <dgm:pt modelId="{747528B1-8857-42D2-B6B5-1CCE973442AB}" type="sibTrans" cxnId="{5996E887-A194-4B7C-8A66-0AC1A7064A40}">
      <dgm:prSet/>
      <dgm:spPr/>
      <dgm:t>
        <a:bodyPr/>
        <a:lstStyle/>
        <a:p>
          <a:endParaRPr lang="en-US"/>
        </a:p>
      </dgm:t>
    </dgm:pt>
    <dgm:pt modelId="{8A559F48-4DA2-42DA-BAEA-D82029427AC0}" type="pres">
      <dgm:prSet presAssocID="{0ED6406F-87CB-491E-883E-E0C08BF5125D}" presName="Name0" presStyleCnt="0">
        <dgm:presLayoutVars>
          <dgm:dir/>
          <dgm:animLvl val="lvl"/>
          <dgm:resizeHandles/>
        </dgm:presLayoutVars>
      </dgm:prSet>
      <dgm:spPr/>
    </dgm:pt>
    <dgm:pt modelId="{86530B32-37DE-4ED2-B130-690DBF5C92B6}" type="pres">
      <dgm:prSet presAssocID="{44F8E400-6891-49F5-9568-C6CD93149E3E}" presName="linNode" presStyleCnt="0"/>
      <dgm:spPr/>
    </dgm:pt>
    <dgm:pt modelId="{2E4A452F-F9C8-4274-9766-EA7C6ADA0FB1}" type="pres">
      <dgm:prSet presAssocID="{44F8E400-6891-49F5-9568-C6CD93149E3E}" presName="parentShp" presStyleLbl="node1" presStyleIdx="0" presStyleCnt="4" custScaleX="72506">
        <dgm:presLayoutVars>
          <dgm:bulletEnabled val="1"/>
        </dgm:presLayoutVars>
      </dgm:prSet>
      <dgm:spPr/>
    </dgm:pt>
    <dgm:pt modelId="{5CB130F4-2298-4290-A6F9-A64AEFFA1D32}" type="pres">
      <dgm:prSet presAssocID="{44F8E400-6891-49F5-9568-C6CD93149E3E}" presName="childShp" presStyleLbl="bgAccFollowNode1" presStyleIdx="0" presStyleCnt="4">
        <dgm:presLayoutVars>
          <dgm:bulletEnabled val="1"/>
        </dgm:presLayoutVars>
      </dgm:prSet>
      <dgm:spPr/>
    </dgm:pt>
    <dgm:pt modelId="{3E9D7D63-90F4-4810-BE69-CAAD4F4358DE}" type="pres">
      <dgm:prSet presAssocID="{7255282F-E453-4914-848D-AFA5B12A8C09}" presName="spacing" presStyleCnt="0"/>
      <dgm:spPr/>
    </dgm:pt>
    <dgm:pt modelId="{012DA0C2-0D83-4245-8134-C7229EE7FE87}" type="pres">
      <dgm:prSet presAssocID="{F416840B-5C52-4F8C-9E7C-A43409E94B92}" presName="linNode" presStyleCnt="0"/>
      <dgm:spPr/>
    </dgm:pt>
    <dgm:pt modelId="{CB900CA8-C0F6-4FDB-B43D-5E64A706B33C}" type="pres">
      <dgm:prSet presAssocID="{F416840B-5C52-4F8C-9E7C-A43409E94B92}" presName="parentShp" presStyleLbl="node1" presStyleIdx="1" presStyleCnt="4" custScaleX="72506">
        <dgm:presLayoutVars>
          <dgm:bulletEnabled val="1"/>
        </dgm:presLayoutVars>
      </dgm:prSet>
      <dgm:spPr/>
    </dgm:pt>
    <dgm:pt modelId="{B34B2A26-17FC-4F40-916F-4EF91575FB84}" type="pres">
      <dgm:prSet presAssocID="{F416840B-5C52-4F8C-9E7C-A43409E94B92}" presName="childShp" presStyleLbl="bgAccFollowNode1" presStyleIdx="1" presStyleCnt="4">
        <dgm:presLayoutVars>
          <dgm:bulletEnabled val="1"/>
        </dgm:presLayoutVars>
      </dgm:prSet>
      <dgm:spPr/>
    </dgm:pt>
    <dgm:pt modelId="{BC395467-77C0-4AA5-AF3E-F772E016F225}" type="pres">
      <dgm:prSet presAssocID="{EDA7D8F5-0EAA-4A19-BB12-53BD34CDF0A2}" presName="spacing" presStyleCnt="0"/>
      <dgm:spPr/>
    </dgm:pt>
    <dgm:pt modelId="{C82624E9-6817-4B16-BE16-1FF639BAFF1D}" type="pres">
      <dgm:prSet presAssocID="{8B8D00BE-D4DC-4DC1-9D4D-A055B3E181A2}" presName="linNode" presStyleCnt="0"/>
      <dgm:spPr/>
    </dgm:pt>
    <dgm:pt modelId="{72C0F353-A98B-4ABD-B328-8CEA64C8EF91}" type="pres">
      <dgm:prSet presAssocID="{8B8D00BE-D4DC-4DC1-9D4D-A055B3E181A2}" presName="parentShp" presStyleLbl="node1" presStyleIdx="2" presStyleCnt="4" custScaleX="72506">
        <dgm:presLayoutVars>
          <dgm:bulletEnabled val="1"/>
        </dgm:presLayoutVars>
      </dgm:prSet>
      <dgm:spPr/>
    </dgm:pt>
    <dgm:pt modelId="{3FC58BC6-2F0F-4435-A9A2-87E090EA3307}" type="pres">
      <dgm:prSet presAssocID="{8B8D00BE-D4DC-4DC1-9D4D-A055B3E181A2}" presName="childShp" presStyleLbl="bgAccFollowNode1" presStyleIdx="2" presStyleCnt="4">
        <dgm:presLayoutVars>
          <dgm:bulletEnabled val="1"/>
        </dgm:presLayoutVars>
      </dgm:prSet>
      <dgm:spPr/>
    </dgm:pt>
    <dgm:pt modelId="{7D0002A1-4E34-4038-A208-92B3C0A3ADED}" type="pres">
      <dgm:prSet presAssocID="{3C47F11D-5803-416A-BF49-A297053B7A5A}" presName="spacing" presStyleCnt="0"/>
      <dgm:spPr/>
    </dgm:pt>
    <dgm:pt modelId="{AB8F4F59-3AD2-4FF7-AFE8-1AEADF68187C}" type="pres">
      <dgm:prSet presAssocID="{3865CE3D-D444-4163-9328-F926E1E58DA5}" presName="linNode" presStyleCnt="0"/>
      <dgm:spPr/>
    </dgm:pt>
    <dgm:pt modelId="{B1694159-8FA1-437C-9DE0-69AEC26214DA}" type="pres">
      <dgm:prSet presAssocID="{3865CE3D-D444-4163-9328-F926E1E58DA5}" presName="parentShp" presStyleLbl="node1" presStyleIdx="3" presStyleCnt="4" custScaleX="72506">
        <dgm:presLayoutVars>
          <dgm:bulletEnabled val="1"/>
        </dgm:presLayoutVars>
      </dgm:prSet>
      <dgm:spPr/>
    </dgm:pt>
    <dgm:pt modelId="{38C2401E-9C51-45A2-9C6D-6F43F2954163}" type="pres">
      <dgm:prSet presAssocID="{3865CE3D-D444-4163-9328-F926E1E58DA5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D43B0107-BF94-43E7-9CE8-0B593659E3D2}" srcId="{44F8E400-6891-49F5-9568-C6CD93149E3E}" destId="{4CCF8B07-E810-4728-B8C1-980754DC5723}" srcOrd="1" destOrd="0" parTransId="{46BC1969-44F3-49DB-AD54-64DEC12D2F42}" sibTransId="{F31760CE-CE22-4314-9731-4DDD279632D6}"/>
    <dgm:cxn modelId="{D2129D0E-6382-4887-B7AE-D78CE4F4B6D9}" type="presOf" srcId="{0ED6406F-87CB-491E-883E-E0C08BF5125D}" destId="{8A559F48-4DA2-42DA-BAEA-D82029427AC0}" srcOrd="0" destOrd="0" presId="urn:microsoft.com/office/officeart/2005/8/layout/vList6"/>
    <dgm:cxn modelId="{BBACA01B-5438-4ADD-971B-D1A4D59A9B2F}" srcId="{3865CE3D-D444-4163-9328-F926E1E58DA5}" destId="{2625FF53-7E9E-4154-AA44-BE8025FCDBCA}" srcOrd="1" destOrd="0" parTransId="{B92206BF-FA36-480C-8B4E-CD1E9381F717}" sibTransId="{A9258CF8-73BD-4162-8725-6C861BD5371B}"/>
    <dgm:cxn modelId="{4EF5681F-99BE-49D3-93A7-85D5DFDCD624}" type="presOf" srcId="{004CB05C-B4E5-4AC7-9C67-5549AA52F971}" destId="{B34B2A26-17FC-4F40-916F-4EF91575FB84}" srcOrd="0" destOrd="1" presId="urn:microsoft.com/office/officeart/2005/8/layout/vList6"/>
    <dgm:cxn modelId="{B7A5E328-AFFE-40F7-8852-FE5FC48503B6}" type="presOf" srcId="{8B8D00BE-D4DC-4DC1-9D4D-A055B3E181A2}" destId="{72C0F353-A98B-4ABD-B328-8CEA64C8EF91}" srcOrd="0" destOrd="0" presId="urn:microsoft.com/office/officeart/2005/8/layout/vList6"/>
    <dgm:cxn modelId="{1129785F-0F6D-49B0-B5EC-297A4EBBD4DF}" srcId="{8B8D00BE-D4DC-4DC1-9D4D-A055B3E181A2}" destId="{7FAAE27E-5C19-44F3-8821-ADC0C5A6E944}" srcOrd="1" destOrd="0" parTransId="{ADB89A55-038E-4E78-814D-A2566FB2C5AF}" sibTransId="{E65F4707-20F4-4BF1-A9F5-49F9890406BB}"/>
    <dgm:cxn modelId="{C19ED85F-8620-4DF0-9909-9BD1EE2A473B}" srcId="{F416840B-5C52-4F8C-9E7C-A43409E94B92}" destId="{5D52FEAA-1120-457B-BDBD-69DAE1C7DB85}" srcOrd="2" destOrd="0" parTransId="{BCD11BEE-068E-4DAE-9786-C87CAFA727D7}" sibTransId="{D44CD199-C017-4E36-90A3-AF9FF2ABB6E2}"/>
    <dgm:cxn modelId="{3E484043-B312-407B-9B53-B765F5AAD73D}" srcId="{3865CE3D-D444-4163-9328-F926E1E58DA5}" destId="{F7C4C29B-5DB0-4068-92A1-3B4E48082405}" srcOrd="0" destOrd="0" parTransId="{DB1F0074-E2F0-437E-A911-CF0308C7B027}" sibTransId="{3C653DBE-2486-4D9A-B4D0-8E477ECAF1C2}"/>
    <dgm:cxn modelId="{4198D744-8E44-457D-9B3C-927738338D13}" type="presOf" srcId="{5D52FEAA-1120-457B-BDBD-69DAE1C7DB85}" destId="{B34B2A26-17FC-4F40-916F-4EF91575FB84}" srcOrd="0" destOrd="2" presId="urn:microsoft.com/office/officeart/2005/8/layout/vList6"/>
    <dgm:cxn modelId="{ED7DDD65-CC62-47C2-AA8D-733AD444E458}" srcId="{0ED6406F-87CB-491E-883E-E0C08BF5125D}" destId="{3865CE3D-D444-4163-9328-F926E1E58DA5}" srcOrd="3" destOrd="0" parTransId="{3512AA31-E34D-4DCB-A7E2-2D407B3BF057}" sibTransId="{406769AD-CA8E-4410-8FD5-26A2B9C0C3DD}"/>
    <dgm:cxn modelId="{8095D767-FF1C-45CE-8AEA-003B9D4E6553}" type="presOf" srcId="{4CCF8B07-E810-4728-B8C1-980754DC5723}" destId="{5CB130F4-2298-4290-A6F9-A64AEFFA1D32}" srcOrd="0" destOrd="1" presId="urn:microsoft.com/office/officeart/2005/8/layout/vList6"/>
    <dgm:cxn modelId="{DB9ACF53-644F-45AE-856E-8182A85132A5}" type="presOf" srcId="{B9965EED-2F48-45BD-A36B-9990A3B4ACE6}" destId="{5CB130F4-2298-4290-A6F9-A64AEFFA1D32}" srcOrd="0" destOrd="0" presId="urn:microsoft.com/office/officeart/2005/8/layout/vList6"/>
    <dgm:cxn modelId="{B3190958-57F3-4134-AB65-48485DACDA50}" srcId="{0ED6406F-87CB-491E-883E-E0C08BF5125D}" destId="{8B8D00BE-D4DC-4DC1-9D4D-A055B3E181A2}" srcOrd="2" destOrd="0" parTransId="{1400CCBE-DE2F-40FB-965B-610D1C480774}" sibTransId="{3C47F11D-5803-416A-BF49-A297053B7A5A}"/>
    <dgm:cxn modelId="{A4993B58-A41A-4C6F-9FED-7100B2C05F66}" type="presOf" srcId="{7FAAE27E-5C19-44F3-8821-ADC0C5A6E944}" destId="{3FC58BC6-2F0F-4435-A9A2-87E090EA3307}" srcOrd="0" destOrd="1" presId="urn:microsoft.com/office/officeart/2005/8/layout/vList6"/>
    <dgm:cxn modelId="{884A8A7C-BE43-43BB-8A54-664238D4372D}" srcId="{0ED6406F-87CB-491E-883E-E0C08BF5125D}" destId="{F416840B-5C52-4F8C-9E7C-A43409E94B92}" srcOrd="1" destOrd="0" parTransId="{CE0F1AB7-9777-4505-B23C-8D4F77633706}" sibTransId="{EDA7D8F5-0EAA-4A19-BB12-53BD34CDF0A2}"/>
    <dgm:cxn modelId="{7D4E5C81-A6F1-462F-9382-CFE479DF40CC}" type="presOf" srcId="{3592FE0B-E855-4C47-982D-83B4170A5F40}" destId="{3FC58BC6-2F0F-4435-A9A2-87E090EA3307}" srcOrd="0" destOrd="2" presId="urn:microsoft.com/office/officeart/2005/8/layout/vList6"/>
    <dgm:cxn modelId="{04CAD687-7ABD-445C-9013-0D0566B2FF57}" srcId="{8B8D00BE-D4DC-4DC1-9D4D-A055B3E181A2}" destId="{3592FE0B-E855-4C47-982D-83B4170A5F40}" srcOrd="2" destOrd="0" parTransId="{3B0656FD-18B3-40CE-B615-B045C4956FDD}" sibTransId="{08ECB3B4-60DE-4DF9-8394-BAE5F38DD652}"/>
    <dgm:cxn modelId="{5996E887-A194-4B7C-8A66-0AC1A7064A40}" srcId="{F416840B-5C52-4F8C-9E7C-A43409E94B92}" destId="{004CB05C-B4E5-4AC7-9C67-5549AA52F971}" srcOrd="1" destOrd="0" parTransId="{DA081503-9125-4FD0-BCD9-9CF55813B2C9}" sibTransId="{747528B1-8857-42D2-B6B5-1CCE973442AB}"/>
    <dgm:cxn modelId="{9859028E-53B7-4BE9-B86B-F0DF4756EB5F}" srcId="{8B8D00BE-D4DC-4DC1-9D4D-A055B3E181A2}" destId="{29B8D76A-9A9D-4B70-BC87-F43D1A3F13C7}" srcOrd="0" destOrd="0" parTransId="{BE7F9A07-93D3-4F00-B969-3A38869BF3F4}" sibTransId="{EB502651-3C1A-4408-862F-FE75B59155F2}"/>
    <dgm:cxn modelId="{E7FAB893-AE67-4F1F-BE3B-4F7F8E5F1F5D}" type="presOf" srcId="{F416840B-5C52-4F8C-9E7C-A43409E94B92}" destId="{CB900CA8-C0F6-4FDB-B43D-5E64A706B33C}" srcOrd="0" destOrd="0" presId="urn:microsoft.com/office/officeart/2005/8/layout/vList6"/>
    <dgm:cxn modelId="{3EDF6A97-5B66-4315-86A1-832498F3EF4F}" srcId="{0ED6406F-87CB-491E-883E-E0C08BF5125D}" destId="{44F8E400-6891-49F5-9568-C6CD93149E3E}" srcOrd="0" destOrd="0" parTransId="{0F90F278-5338-4735-95F9-FF6DCAC3700A}" sibTransId="{7255282F-E453-4914-848D-AFA5B12A8C09}"/>
    <dgm:cxn modelId="{66A47AA7-4FFE-42AA-9846-302F321A46A5}" srcId="{44F8E400-6891-49F5-9568-C6CD93149E3E}" destId="{6BE9284B-F42D-4858-AC06-9C67C3D6589F}" srcOrd="2" destOrd="0" parTransId="{02D6F76F-3C22-45CA-88B3-444FE868A5BB}" sibTransId="{26F34BE2-E28E-4814-8B0B-198811E0D067}"/>
    <dgm:cxn modelId="{CA980DCE-7FB8-4481-93A1-F5F4DA62CF25}" type="presOf" srcId="{6BE9284B-F42D-4858-AC06-9C67C3D6589F}" destId="{5CB130F4-2298-4290-A6F9-A64AEFFA1D32}" srcOrd="0" destOrd="2" presId="urn:microsoft.com/office/officeart/2005/8/layout/vList6"/>
    <dgm:cxn modelId="{31A4E3D3-955A-4D32-9D20-F79BA767509C}" srcId="{44F8E400-6891-49F5-9568-C6CD93149E3E}" destId="{B9965EED-2F48-45BD-A36B-9990A3B4ACE6}" srcOrd="0" destOrd="0" parTransId="{B757136C-EBC2-4B48-89DF-5918A6B98383}" sibTransId="{C2A0D55C-6824-46B7-A0A3-D82DB448AABD}"/>
    <dgm:cxn modelId="{2A7810D4-588A-4D16-8CF5-A8C0C170BAD2}" type="presOf" srcId="{71480DA3-6734-4976-9880-5F58D493D8CB}" destId="{B34B2A26-17FC-4F40-916F-4EF91575FB84}" srcOrd="0" destOrd="0" presId="urn:microsoft.com/office/officeart/2005/8/layout/vList6"/>
    <dgm:cxn modelId="{91F364DC-9288-4DBA-A9F9-C15B4EF20102}" srcId="{F416840B-5C52-4F8C-9E7C-A43409E94B92}" destId="{71480DA3-6734-4976-9880-5F58D493D8CB}" srcOrd="0" destOrd="0" parTransId="{802456E2-03AE-4B60-BED8-88AC20C31F7D}" sibTransId="{495A639C-CDC8-4DDE-B2CD-3E7A12C6D6DD}"/>
    <dgm:cxn modelId="{AD2A34E5-19A4-41E6-9399-CB62E9593343}" type="presOf" srcId="{F7C4C29B-5DB0-4068-92A1-3B4E48082405}" destId="{38C2401E-9C51-45A2-9C6D-6F43F2954163}" srcOrd="0" destOrd="0" presId="urn:microsoft.com/office/officeart/2005/8/layout/vList6"/>
    <dgm:cxn modelId="{ECBDA8EB-3CA8-47D8-9E74-153D8CD02F1E}" type="presOf" srcId="{29B8D76A-9A9D-4B70-BC87-F43D1A3F13C7}" destId="{3FC58BC6-2F0F-4435-A9A2-87E090EA3307}" srcOrd="0" destOrd="0" presId="urn:microsoft.com/office/officeart/2005/8/layout/vList6"/>
    <dgm:cxn modelId="{51F79CF0-2FC0-4272-ACEE-2E31C3C2EAFB}" type="presOf" srcId="{44F8E400-6891-49F5-9568-C6CD93149E3E}" destId="{2E4A452F-F9C8-4274-9766-EA7C6ADA0FB1}" srcOrd="0" destOrd="0" presId="urn:microsoft.com/office/officeart/2005/8/layout/vList6"/>
    <dgm:cxn modelId="{2E37C6F0-D0FA-45DF-AA64-CE823D96A4E0}" type="presOf" srcId="{3865CE3D-D444-4163-9328-F926E1E58DA5}" destId="{B1694159-8FA1-437C-9DE0-69AEC26214DA}" srcOrd="0" destOrd="0" presId="urn:microsoft.com/office/officeart/2005/8/layout/vList6"/>
    <dgm:cxn modelId="{1410DFFF-F788-4DCC-BB36-9E4328761CAE}" type="presOf" srcId="{2625FF53-7E9E-4154-AA44-BE8025FCDBCA}" destId="{38C2401E-9C51-45A2-9C6D-6F43F2954163}" srcOrd="0" destOrd="1" presId="urn:microsoft.com/office/officeart/2005/8/layout/vList6"/>
    <dgm:cxn modelId="{E29F8D60-C73F-4B69-AA88-33697D96F13F}" type="presParOf" srcId="{8A559F48-4DA2-42DA-BAEA-D82029427AC0}" destId="{86530B32-37DE-4ED2-B130-690DBF5C92B6}" srcOrd="0" destOrd="0" presId="urn:microsoft.com/office/officeart/2005/8/layout/vList6"/>
    <dgm:cxn modelId="{BA255C13-BFA6-44BE-BFEB-ADBA4CF2B600}" type="presParOf" srcId="{86530B32-37DE-4ED2-B130-690DBF5C92B6}" destId="{2E4A452F-F9C8-4274-9766-EA7C6ADA0FB1}" srcOrd="0" destOrd="0" presId="urn:microsoft.com/office/officeart/2005/8/layout/vList6"/>
    <dgm:cxn modelId="{4CDE71C2-D588-40B8-B8E8-0D522788418D}" type="presParOf" srcId="{86530B32-37DE-4ED2-B130-690DBF5C92B6}" destId="{5CB130F4-2298-4290-A6F9-A64AEFFA1D32}" srcOrd="1" destOrd="0" presId="urn:microsoft.com/office/officeart/2005/8/layout/vList6"/>
    <dgm:cxn modelId="{38BB9F34-A4C6-432F-B6DF-B8EE5206E717}" type="presParOf" srcId="{8A559F48-4DA2-42DA-BAEA-D82029427AC0}" destId="{3E9D7D63-90F4-4810-BE69-CAAD4F4358DE}" srcOrd="1" destOrd="0" presId="urn:microsoft.com/office/officeart/2005/8/layout/vList6"/>
    <dgm:cxn modelId="{CFFA5917-4393-4A85-A357-D0639CBA0E9A}" type="presParOf" srcId="{8A559F48-4DA2-42DA-BAEA-D82029427AC0}" destId="{012DA0C2-0D83-4245-8134-C7229EE7FE87}" srcOrd="2" destOrd="0" presId="urn:microsoft.com/office/officeart/2005/8/layout/vList6"/>
    <dgm:cxn modelId="{D90BBDEF-87EB-4442-B899-A1B4E7CEFE07}" type="presParOf" srcId="{012DA0C2-0D83-4245-8134-C7229EE7FE87}" destId="{CB900CA8-C0F6-4FDB-B43D-5E64A706B33C}" srcOrd="0" destOrd="0" presId="urn:microsoft.com/office/officeart/2005/8/layout/vList6"/>
    <dgm:cxn modelId="{5704FA65-F411-4461-A6F9-7590C7BF7FBA}" type="presParOf" srcId="{012DA0C2-0D83-4245-8134-C7229EE7FE87}" destId="{B34B2A26-17FC-4F40-916F-4EF91575FB84}" srcOrd="1" destOrd="0" presId="urn:microsoft.com/office/officeart/2005/8/layout/vList6"/>
    <dgm:cxn modelId="{535E303B-E244-4770-8836-0239994130E3}" type="presParOf" srcId="{8A559F48-4DA2-42DA-BAEA-D82029427AC0}" destId="{BC395467-77C0-4AA5-AF3E-F772E016F225}" srcOrd="3" destOrd="0" presId="urn:microsoft.com/office/officeart/2005/8/layout/vList6"/>
    <dgm:cxn modelId="{90951845-21F1-428E-8294-4D9441143074}" type="presParOf" srcId="{8A559F48-4DA2-42DA-BAEA-D82029427AC0}" destId="{C82624E9-6817-4B16-BE16-1FF639BAFF1D}" srcOrd="4" destOrd="0" presId="urn:microsoft.com/office/officeart/2005/8/layout/vList6"/>
    <dgm:cxn modelId="{83EDDDBD-B9A0-46FE-9F6C-699B2A7F79F4}" type="presParOf" srcId="{C82624E9-6817-4B16-BE16-1FF639BAFF1D}" destId="{72C0F353-A98B-4ABD-B328-8CEA64C8EF91}" srcOrd="0" destOrd="0" presId="urn:microsoft.com/office/officeart/2005/8/layout/vList6"/>
    <dgm:cxn modelId="{CAF5978D-14BA-4615-80AF-F30AC2D97319}" type="presParOf" srcId="{C82624E9-6817-4B16-BE16-1FF639BAFF1D}" destId="{3FC58BC6-2F0F-4435-A9A2-87E090EA3307}" srcOrd="1" destOrd="0" presId="urn:microsoft.com/office/officeart/2005/8/layout/vList6"/>
    <dgm:cxn modelId="{8CF5F1B1-DBD8-4A86-8449-27A15473E52E}" type="presParOf" srcId="{8A559F48-4DA2-42DA-BAEA-D82029427AC0}" destId="{7D0002A1-4E34-4038-A208-92B3C0A3ADED}" srcOrd="5" destOrd="0" presId="urn:microsoft.com/office/officeart/2005/8/layout/vList6"/>
    <dgm:cxn modelId="{7CE3BE91-AC2C-43BB-A8BF-1BEA72AD8049}" type="presParOf" srcId="{8A559F48-4DA2-42DA-BAEA-D82029427AC0}" destId="{AB8F4F59-3AD2-4FF7-AFE8-1AEADF68187C}" srcOrd="6" destOrd="0" presId="urn:microsoft.com/office/officeart/2005/8/layout/vList6"/>
    <dgm:cxn modelId="{E3684664-1265-42EF-836B-271F65C130FD}" type="presParOf" srcId="{AB8F4F59-3AD2-4FF7-AFE8-1AEADF68187C}" destId="{B1694159-8FA1-437C-9DE0-69AEC26214DA}" srcOrd="0" destOrd="0" presId="urn:microsoft.com/office/officeart/2005/8/layout/vList6"/>
    <dgm:cxn modelId="{6A12FEA2-1D2E-4E38-8D72-73ADC0B95804}" type="presParOf" srcId="{AB8F4F59-3AD2-4FF7-AFE8-1AEADF68187C}" destId="{38C2401E-9C51-45A2-9C6D-6F43F29541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4EFF5-995C-478C-932D-33BA258794B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BEC387-E95A-4E8F-813D-FDB3DF074369}">
      <dgm:prSet/>
      <dgm:spPr/>
      <dgm:t>
        <a:bodyPr/>
        <a:lstStyle/>
        <a:p>
          <a:r>
            <a:rPr lang="en-US" b="1"/>
            <a:t>Intel runs the upstream kernel 0-day testing service</a:t>
          </a:r>
          <a:endParaRPr lang="en-US"/>
        </a:p>
      </dgm:t>
    </dgm:pt>
    <dgm:pt modelId="{CC9B3C72-1E9B-43A2-B8FB-B60AB9AFC824}" type="parTrans" cxnId="{FC8D5037-50CC-44E4-B1BB-0D5CC97076D8}">
      <dgm:prSet/>
      <dgm:spPr/>
      <dgm:t>
        <a:bodyPr/>
        <a:lstStyle/>
        <a:p>
          <a:endParaRPr lang="en-US"/>
        </a:p>
      </dgm:t>
    </dgm:pt>
    <dgm:pt modelId="{EDDB0BBF-779C-4B6E-8F7E-2054EC1D66FF}" type="sibTrans" cxnId="{FC8D5037-50CC-44E4-B1BB-0D5CC97076D8}">
      <dgm:prSet/>
      <dgm:spPr/>
      <dgm:t>
        <a:bodyPr/>
        <a:lstStyle/>
        <a:p>
          <a:endParaRPr lang="en-US"/>
        </a:p>
      </dgm:t>
    </dgm:pt>
    <dgm:pt modelId="{B4F86A13-B8A4-44C3-9DAF-43F0EE0663BD}">
      <dgm:prSet/>
      <dgm:spPr/>
      <dgm:t>
        <a:bodyPr/>
        <a:lstStyle/>
        <a:p>
          <a:r>
            <a:rPr lang="en-US" dirty="0"/>
            <a:t>Builds all kernel patches</a:t>
          </a:r>
        </a:p>
      </dgm:t>
    </dgm:pt>
    <dgm:pt modelId="{C33D488A-6FC4-4CC4-8B44-F024F0048D84}" type="parTrans" cxnId="{E95F95B3-549A-4F2F-9C5C-EFD1D073BB51}">
      <dgm:prSet/>
      <dgm:spPr/>
      <dgm:t>
        <a:bodyPr/>
        <a:lstStyle/>
        <a:p>
          <a:endParaRPr lang="en-US"/>
        </a:p>
      </dgm:t>
    </dgm:pt>
    <dgm:pt modelId="{39A7193E-DD91-4D76-B5DA-32D05C18DE21}" type="sibTrans" cxnId="{E95F95B3-549A-4F2F-9C5C-EFD1D073BB51}">
      <dgm:prSet/>
      <dgm:spPr/>
      <dgm:t>
        <a:bodyPr/>
        <a:lstStyle/>
        <a:p>
          <a:endParaRPr lang="en-US"/>
        </a:p>
      </dgm:t>
    </dgm:pt>
    <dgm:pt modelId="{9B44E481-D32E-44A6-9516-8E48CDB955AC}">
      <dgm:prSet/>
      <dgm:spPr/>
      <dgm:t>
        <a:bodyPr/>
        <a:lstStyle/>
        <a:p>
          <a:r>
            <a:rPr lang="en-US" dirty="0"/>
            <a:t>Performs limited boot testing</a:t>
          </a:r>
        </a:p>
      </dgm:t>
    </dgm:pt>
    <dgm:pt modelId="{61DCA37B-EFE1-4E18-9D76-CE61456899C1}" type="parTrans" cxnId="{F9C91CEC-36AC-402B-9887-0045ACE4F03F}">
      <dgm:prSet/>
      <dgm:spPr/>
      <dgm:t>
        <a:bodyPr/>
        <a:lstStyle/>
        <a:p>
          <a:endParaRPr lang="en-US"/>
        </a:p>
      </dgm:t>
    </dgm:pt>
    <dgm:pt modelId="{0F22259B-36D4-4884-AF80-0AEE35817662}" type="sibTrans" cxnId="{F9C91CEC-36AC-402B-9887-0045ACE4F03F}">
      <dgm:prSet/>
      <dgm:spPr/>
      <dgm:t>
        <a:bodyPr/>
        <a:lstStyle/>
        <a:p>
          <a:endParaRPr lang="en-US"/>
        </a:p>
      </dgm:t>
    </dgm:pt>
    <dgm:pt modelId="{6BB65EA3-EDC6-4D9E-BA14-0FB28D797D2D}">
      <dgm:prSet/>
      <dgm:spPr/>
      <dgm:t>
        <a:bodyPr/>
        <a:lstStyle/>
        <a:p>
          <a:r>
            <a:rPr lang="en-US" b="1"/>
            <a:t>Google runs Syzkaller testing service</a:t>
          </a:r>
          <a:endParaRPr lang="en-US"/>
        </a:p>
      </dgm:t>
    </dgm:pt>
    <dgm:pt modelId="{63E52BD6-CE9E-4D66-AFEF-2ECD43B8B68C}" type="parTrans" cxnId="{93E09DFF-DDCE-4BEB-9B6C-24C0016ADFDB}">
      <dgm:prSet/>
      <dgm:spPr/>
      <dgm:t>
        <a:bodyPr/>
        <a:lstStyle/>
        <a:p>
          <a:endParaRPr lang="en-US"/>
        </a:p>
      </dgm:t>
    </dgm:pt>
    <dgm:pt modelId="{F203C5FE-9808-458D-86BC-9C774E8B4CEB}" type="sibTrans" cxnId="{93E09DFF-DDCE-4BEB-9B6C-24C0016ADFDB}">
      <dgm:prSet/>
      <dgm:spPr/>
      <dgm:t>
        <a:bodyPr/>
        <a:lstStyle/>
        <a:p>
          <a:endParaRPr lang="en-US"/>
        </a:p>
      </dgm:t>
    </dgm:pt>
    <dgm:pt modelId="{BC113BFE-84E1-499F-BFFC-951B9F0BEB45}">
      <dgm:prSet/>
      <dgm:spPr/>
      <dgm:t>
        <a:bodyPr/>
        <a:lstStyle/>
        <a:p>
          <a:r>
            <a:rPr lang="en-US" dirty="0"/>
            <a:t>Runs upstream kernels through </a:t>
          </a:r>
          <a:r>
            <a:rPr lang="en-US" dirty="0" err="1"/>
            <a:t>syscall</a:t>
          </a:r>
          <a:r>
            <a:rPr lang="en-US" dirty="0"/>
            <a:t> validation tests</a:t>
          </a:r>
        </a:p>
      </dgm:t>
    </dgm:pt>
    <dgm:pt modelId="{C132F3DC-A8BE-4C72-9DAF-B6FA245BA616}" type="parTrans" cxnId="{E00B622B-B988-4739-8B1A-B4881D56D4A6}">
      <dgm:prSet/>
      <dgm:spPr/>
      <dgm:t>
        <a:bodyPr/>
        <a:lstStyle/>
        <a:p>
          <a:endParaRPr lang="en-US"/>
        </a:p>
      </dgm:t>
    </dgm:pt>
    <dgm:pt modelId="{FF7FB10D-E45E-433C-B641-8C3646AAFC07}" type="sibTrans" cxnId="{E00B622B-B988-4739-8B1A-B4881D56D4A6}">
      <dgm:prSet/>
      <dgm:spPr/>
      <dgm:t>
        <a:bodyPr/>
        <a:lstStyle/>
        <a:p>
          <a:endParaRPr lang="en-US"/>
        </a:p>
      </dgm:t>
    </dgm:pt>
    <dgm:pt modelId="{3DF504D7-1154-423C-8C99-5CD9109DB3F6}">
      <dgm:prSet/>
      <dgm:spPr/>
      <dgm:t>
        <a:bodyPr/>
        <a:lstStyle/>
        <a:p>
          <a:r>
            <a:rPr lang="en-US" dirty="0"/>
            <a:t>Limited support for </a:t>
          </a:r>
          <a:r>
            <a:rPr lang="en-US" dirty="0" err="1"/>
            <a:t>syscall</a:t>
          </a:r>
          <a:r>
            <a:rPr lang="en-US" dirty="0"/>
            <a:t> chains, common in RDMA</a:t>
          </a:r>
        </a:p>
      </dgm:t>
    </dgm:pt>
    <dgm:pt modelId="{39862D5C-B354-4FD5-8B0B-0A59A58E3F2B}" type="parTrans" cxnId="{83E19972-7015-4906-A584-7DE773FB897F}">
      <dgm:prSet/>
      <dgm:spPr/>
      <dgm:t>
        <a:bodyPr/>
        <a:lstStyle/>
        <a:p>
          <a:endParaRPr lang="en-US"/>
        </a:p>
      </dgm:t>
    </dgm:pt>
    <dgm:pt modelId="{82FAF8C0-8419-4831-B5F1-D1E79E353BB6}" type="sibTrans" cxnId="{83E19972-7015-4906-A584-7DE773FB897F}">
      <dgm:prSet/>
      <dgm:spPr/>
      <dgm:t>
        <a:bodyPr/>
        <a:lstStyle/>
        <a:p>
          <a:endParaRPr lang="en-US"/>
        </a:p>
      </dgm:t>
    </dgm:pt>
    <dgm:pt modelId="{07ECD9C2-180C-46FA-B701-478561FD24D3}">
      <dgm:prSet/>
      <dgm:spPr/>
      <dgm:t>
        <a:bodyPr/>
        <a:lstStyle/>
        <a:p>
          <a:r>
            <a:rPr lang="en-US" b="1"/>
            <a:t>The OFA will be running the FSDP CI service</a:t>
          </a:r>
          <a:endParaRPr lang="en-US"/>
        </a:p>
      </dgm:t>
    </dgm:pt>
    <dgm:pt modelId="{502E5FF7-8742-40E0-BE64-5AD3E47B8C61}" type="parTrans" cxnId="{73588024-5AE4-47CC-B13F-195DA7667C88}">
      <dgm:prSet/>
      <dgm:spPr/>
      <dgm:t>
        <a:bodyPr/>
        <a:lstStyle/>
        <a:p>
          <a:endParaRPr lang="en-US"/>
        </a:p>
      </dgm:t>
    </dgm:pt>
    <dgm:pt modelId="{2E967165-894A-46EC-9E45-98797BDBA3E8}" type="sibTrans" cxnId="{73588024-5AE4-47CC-B13F-195DA7667C88}">
      <dgm:prSet/>
      <dgm:spPr/>
      <dgm:t>
        <a:bodyPr/>
        <a:lstStyle/>
        <a:p>
          <a:endParaRPr lang="en-US"/>
        </a:p>
      </dgm:t>
    </dgm:pt>
    <dgm:pt modelId="{A052602E-CEDE-44EF-941A-DCF0A7BC0C85}">
      <dgm:prSet/>
      <dgm:spPr/>
      <dgm:t>
        <a:bodyPr/>
        <a:lstStyle/>
        <a:p>
          <a:r>
            <a:rPr lang="en-US" dirty="0"/>
            <a:t>Runs upstream kernels as well as upstream user space</a:t>
          </a:r>
        </a:p>
      </dgm:t>
    </dgm:pt>
    <dgm:pt modelId="{EDC937E5-29CB-44AC-906F-5E05F6F11923}" type="parTrans" cxnId="{BB8DF6CF-3EF3-4C95-B034-033D980E3C8A}">
      <dgm:prSet/>
      <dgm:spPr/>
      <dgm:t>
        <a:bodyPr/>
        <a:lstStyle/>
        <a:p>
          <a:endParaRPr lang="en-US"/>
        </a:p>
      </dgm:t>
    </dgm:pt>
    <dgm:pt modelId="{7690A4E6-9797-44EC-A4FA-4BBB1EF00D84}" type="sibTrans" cxnId="{BB8DF6CF-3EF3-4C95-B034-033D980E3C8A}">
      <dgm:prSet/>
      <dgm:spPr/>
      <dgm:t>
        <a:bodyPr/>
        <a:lstStyle/>
        <a:p>
          <a:endParaRPr lang="en-US"/>
        </a:p>
      </dgm:t>
    </dgm:pt>
    <dgm:pt modelId="{901FCC19-C4C5-44BD-9D63-ADEFAED32359}">
      <dgm:prSet/>
      <dgm:spPr/>
      <dgm:t>
        <a:bodyPr/>
        <a:lstStyle/>
        <a:p>
          <a:r>
            <a:rPr lang="en-US" dirty="0"/>
            <a:t>Will focus on specific code (RDMA, Peer-2-Peer DMA, etc.)</a:t>
          </a:r>
        </a:p>
      </dgm:t>
    </dgm:pt>
    <dgm:pt modelId="{A03BE68F-054B-4945-87E5-0179679D053A}" type="parTrans" cxnId="{39F83471-7072-40D4-BC9A-AE95EE956F6D}">
      <dgm:prSet/>
      <dgm:spPr/>
      <dgm:t>
        <a:bodyPr/>
        <a:lstStyle/>
        <a:p>
          <a:endParaRPr lang="en-US"/>
        </a:p>
      </dgm:t>
    </dgm:pt>
    <dgm:pt modelId="{D44404DC-55D3-4F00-B55D-8521F33545B9}" type="sibTrans" cxnId="{39F83471-7072-40D4-BC9A-AE95EE956F6D}">
      <dgm:prSet/>
      <dgm:spPr/>
      <dgm:t>
        <a:bodyPr/>
        <a:lstStyle/>
        <a:p>
          <a:endParaRPr lang="en-US"/>
        </a:p>
      </dgm:t>
    </dgm:pt>
    <dgm:pt modelId="{3F0EE3DC-BFA5-4196-831A-110868DCC068}">
      <dgm:prSet/>
      <dgm:spPr/>
      <dgm:t>
        <a:bodyPr/>
        <a:lstStyle/>
        <a:p>
          <a:r>
            <a:rPr lang="en-US" dirty="0"/>
            <a:t>Will utilize an upstream ecosystem to advance tests</a:t>
          </a:r>
        </a:p>
      </dgm:t>
    </dgm:pt>
    <dgm:pt modelId="{7F27AB4A-3370-40D3-A113-EA13AA75D55E}" type="parTrans" cxnId="{287EF031-F0EC-4568-A241-5DD0235CC419}">
      <dgm:prSet/>
      <dgm:spPr/>
      <dgm:t>
        <a:bodyPr/>
        <a:lstStyle/>
        <a:p>
          <a:endParaRPr lang="en-US"/>
        </a:p>
      </dgm:t>
    </dgm:pt>
    <dgm:pt modelId="{1591EEAC-D20D-49C5-9992-DDD47133504B}" type="sibTrans" cxnId="{287EF031-F0EC-4568-A241-5DD0235CC419}">
      <dgm:prSet/>
      <dgm:spPr/>
      <dgm:t>
        <a:bodyPr/>
        <a:lstStyle/>
        <a:p>
          <a:endParaRPr lang="en-US"/>
        </a:p>
      </dgm:t>
    </dgm:pt>
    <dgm:pt modelId="{F0E8DA0C-8E09-4E77-A986-57075B90FB95}">
      <dgm:prSet/>
      <dgm:spPr/>
      <dgm:t>
        <a:bodyPr/>
        <a:lstStyle/>
        <a:p>
          <a:r>
            <a:rPr lang="en-US" dirty="0"/>
            <a:t>Intentionally calls </a:t>
          </a:r>
          <a:r>
            <a:rPr lang="en-US" dirty="0" err="1"/>
            <a:t>syscalls</a:t>
          </a:r>
          <a:r>
            <a:rPr lang="en-US" dirty="0"/>
            <a:t> with known bad data</a:t>
          </a:r>
        </a:p>
      </dgm:t>
    </dgm:pt>
    <dgm:pt modelId="{8B5AC6C3-4477-42C5-AB59-FFB966FA4BCE}" type="parTrans" cxnId="{E6B077D7-22EC-42AF-8D50-7C59771D634F}">
      <dgm:prSet/>
      <dgm:spPr/>
    </dgm:pt>
    <dgm:pt modelId="{BBD7CE35-4E55-4FBE-8F9F-D2298CB182B3}" type="sibTrans" cxnId="{E6B077D7-22EC-42AF-8D50-7C59771D634F}">
      <dgm:prSet/>
      <dgm:spPr/>
    </dgm:pt>
    <dgm:pt modelId="{3FB2BC79-0A7E-432D-BAFD-E3E58107A063}">
      <dgm:prSet/>
      <dgm:spPr/>
      <dgm:t>
        <a:bodyPr/>
        <a:lstStyle/>
        <a:p>
          <a:r>
            <a:rPr lang="en-US" dirty="0"/>
            <a:t>Will ensure that code actually runs on the target hardware</a:t>
          </a:r>
        </a:p>
      </dgm:t>
    </dgm:pt>
    <dgm:pt modelId="{E9369E71-DCDB-4908-B1C4-F8D55EA4D03B}" type="parTrans" cxnId="{78248C84-F890-4E93-9135-4C4CF578CEB1}">
      <dgm:prSet/>
      <dgm:spPr/>
    </dgm:pt>
    <dgm:pt modelId="{E25CC215-0EBA-420A-9D07-C906C801B605}" type="sibTrans" cxnId="{78248C84-F890-4E93-9135-4C4CF578CEB1}">
      <dgm:prSet/>
      <dgm:spPr/>
    </dgm:pt>
    <dgm:pt modelId="{3FCB867E-CC9B-43F1-ABFB-8F2FDF007651}">
      <dgm:prSet/>
      <dgm:spPr/>
      <dgm:t>
        <a:bodyPr/>
        <a:lstStyle/>
        <a:p>
          <a:r>
            <a:rPr lang="en-US" dirty="0"/>
            <a:t>Makes no attempt to ensure patches actually work</a:t>
          </a:r>
        </a:p>
      </dgm:t>
    </dgm:pt>
    <dgm:pt modelId="{4EE9101E-7308-4E8D-8E29-AB4138114FE4}" type="parTrans" cxnId="{9E1D91CD-064B-436D-923D-7A4EC64CBE81}">
      <dgm:prSet/>
      <dgm:spPr/>
    </dgm:pt>
    <dgm:pt modelId="{9334C753-5D2B-4F01-8F93-BB6ABACDCACD}" type="sibTrans" cxnId="{9E1D91CD-064B-436D-923D-7A4EC64CBE81}">
      <dgm:prSet/>
      <dgm:spPr/>
    </dgm:pt>
    <dgm:pt modelId="{1FEDCB0D-8C7C-4A4C-8EE2-95347F0FFF9C}" type="pres">
      <dgm:prSet presAssocID="{4FF4EFF5-995C-478C-932D-33BA258794BD}" presName="Name0" presStyleCnt="0">
        <dgm:presLayoutVars>
          <dgm:dir/>
          <dgm:animLvl val="lvl"/>
          <dgm:resizeHandles val="exact"/>
        </dgm:presLayoutVars>
      </dgm:prSet>
      <dgm:spPr/>
    </dgm:pt>
    <dgm:pt modelId="{52E7BA20-B4E3-411F-99FF-BA5D71F3BEF5}" type="pres">
      <dgm:prSet presAssocID="{08BEC387-E95A-4E8F-813D-FDB3DF074369}" presName="linNode" presStyleCnt="0"/>
      <dgm:spPr/>
    </dgm:pt>
    <dgm:pt modelId="{CECFB702-EFC5-4986-8063-2873738C8636}" type="pres">
      <dgm:prSet presAssocID="{08BEC387-E95A-4E8F-813D-FDB3DF074369}" presName="parTx" presStyleLbl="revTx" presStyleIdx="0" presStyleCnt="3">
        <dgm:presLayoutVars>
          <dgm:chMax val="1"/>
          <dgm:bulletEnabled val="1"/>
        </dgm:presLayoutVars>
      </dgm:prSet>
      <dgm:spPr/>
    </dgm:pt>
    <dgm:pt modelId="{469D0700-7F96-4ACC-8B4C-CE6FD16174A3}" type="pres">
      <dgm:prSet presAssocID="{08BEC387-E95A-4E8F-813D-FDB3DF074369}" presName="bracket" presStyleLbl="parChTrans1D1" presStyleIdx="0" presStyleCnt="3"/>
      <dgm:spPr/>
    </dgm:pt>
    <dgm:pt modelId="{255FA749-B31B-4422-99CA-5C929FF5F336}" type="pres">
      <dgm:prSet presAssocID="{08BEC387-E95A-4E8F-813D-FDB3DF074369}" presName="spH" presStyleCnt="0"/>
      <dgm:spPr/>
    </dgm:pt>
    <dgm:pt modelId="{28C4E2B8-628D-4CA1-BF3F-F7087C0582E5}" type="pres">
      <dgm:prSet presAssocID="{08BEC387-E95A-4E8F-813D-FDB3DF074369}" presName="desTx" presStyleLbl="node1" presStyleIdx="0" presStyleCnt="3">
        <dgm:presLayoutVars>
          <dgm:bulletEnabled val="1"/>
        </dgm:presLayoutVars>
      </dgm:prSet>
      <dgm:spPr/>
    </dgm:pt>
    <dgm:pt modelId="{51CD281C-B90E-40D8-ACF9-5E9D1C4C1A55}" type="pres">
      <dgm:prSet presAssocID="{EDDB0BBF-779C-4B6E-8F7E-2054EC1D66FF}" presName="spV" presStyleCnt="0"/>
      <dgm:spPr/>
    </dgm:pt>
    <dgm:pt modelId="{089174AC-14AE-4E48-8739-09F7C1199AAF}" type="pres">
      <dgm:prSet presAssocID="{6BB65EA3-EDC6-4D9E-BA14-0FB28D797D2D}" presName="linNode" presStyleCnt="0"/>
      <dgm:spPr/>
    </dgm:pt>
    <dgm:pt modelId="{52F52999-31F4-4479-9C86-3EA12A697A99}" type="pres">
      <dgm:prSet presAssocID="{6BB65EA3-EDC6-4D9E-BA14-0FB28D797D2D}" presName="parTx" presStyleLbl="revTx" presStyleIdx="1" presStyleCnt="3">
        <dgm:presLayoutVars>
          <dgm:chMax val="1"/>
          <dgm:bulletEnabled val="1"/>
        </dgm:presLayoutVars>
      </dgm:prSet>
      <dgm:spPr/>
    </dgm:pt>
    <dgm:pt modelId="{FB86D1D2-C05D-44F7-98E0-93A546D2E741}" type="pres">
      <dgm:prSet presAssocID="{6BB65EA3-EDC6-4D9E-BA14-0FB28D797D2D}" presName="bracket" presStyleLbl="parChTrans1D1" presStyleIdx="1" presStyleCnt="3"/>
      <dgm:spPr/>
    </dgm:pt>
    <dgm:pt modelId="{287A541C-5AA3-4F24-BFE1-85060E6D4773}" type="pres">
      <dgm:prSet presAssocID="{6BB65EA3-EDC6-4D9E-BA14-0FB28D797D2D}" presName="spH" presStyleCnt="0"/>
      <dgm:spPr/>
    </dgm:pt>
    <dgm:pt modelId="{5CAE4C19-2577-4D24-8499-D8AA9B337776}" type="pres">
      <dgm:prSet presAssocID="{6BB65EA3-EDC6-4D9E-BA14-0FB28D797D2D}" presName="desTx" presStyleLbl="node1" presStyleIdx="1" presStyleCnt="3">
        <dgm:presLayoutVars>
          <dgm:bulletEnabled val="1"/>
        </dgm:presLayoutVars>
      </dgm:prSet>
      <dgm:spPr/>
    </dgm:pt>
    <dgm:pt modelId="{78F5B76A-1EDE-4BD7-B7C4-44D649F757C8}" type="pres">
      <dgm:prSet presAssocID="{F203C5FE-9808-458D-86BC-9C774E8B4CEB}" presName="spV" presStyleCnt="0"/>
      <dgm:spPr/>
    </dgm:pt>
    <dgm:pt modelId="{559326D6-1E4F-414C-A173-B54D4368934E}" type="pres">
      <dgm:prSet presAssocID="{07ECD9C2-180C-46FA-B701-478561FD24D3}" presName="linNode" presStyleCnt="0"/>
      <dgm:spPr/>
    </dgm:pt>
    <dgm:pt modelId="{3BD80C27-DF76-4FC8-9845-1FE0E4E0BD0A}" type="pres">
      <dgm:prSet presAssocID="{07ECD9C2-180C-46FA-B701-478561FD24D3}" presName="parTx" presStyleLbl="revTx" presStyleIdx="2" presStyleCnt="3">
        <dgm:presLayoutVars>
          <dgm:chMax val="1"/>
          <dgm:bulletEnabled val="1"/>
        </dgm:presLayoutVars>
      </dgm:prSet>
      <dgm:spPr/>
    </dgm:pt>
    <dgm:pt modelId="{A8A382AF-FFEB-4FB8-ABA7-41D6FC1258CF}" type="pres">
      <dgm:prSet presAssocID="{07ECD9C2-180C-46FA-B701-478561FD24D3}" presName="bracket" presStyleLbl="parChTrans1D1" presStyleIdx="2" presStyleCnt="3"/>
      <dgm:spPr/>
    </dgm:pt>
    <dgm:pt modelId="{0E8422CF-7A8B-48A6-BFE5-1F9B2E99A039}" type="pres">
      <dgm:prSet presAssocID="{07ECD9C2-180C-46FA-B701-478561FD24D3}" presName="spH" presStyleCnt="0"/>
      <dgm:spPr/>
    </dgm:pt>
    <dgm:pt modelId="{E09A954B-026D-43E2-BAC6-C51FB12C4914}" type="pres">
      <dgm:prSet presAssocID="{07ECD9C2-180C-46FA-B701-478561FD24D3}" presName="desTx" presStyleLbl="node1" presStyleIdx="2" presStyleCnt="3">
        <dgm:presLayoutVars>
          <dgm:bulletEnabled val="1"/>
        </dgm:presLayoutVars>
      </dgm:prSet>
      <dgm:spPr/>
    </dgm:pt>
  </dgm:ptLst>
  <dgm:cxnLst>
    <dgm:cxn modelId="{6018B301-8D3E-4516-91F2-FAA42BE2F1C5}" type="presOf" srcId="{3FB2BC79-0A7E-432D-BAFD-E3E58107A063}" destId="{E09A954B-026D-43E2-BAC6-C51FB12C4914}" srcOrd="0" destOrd="2" presId="urn:diagrams.loki3.com/BracketList"/>
    <dgm:cxn modelId="{B0464409-65FE-4CED-9847-E093973E72F0}" type="presOf" srcId="{F0E8DA0C-8E09-4E77-A986-57075B90FB95}" destId="{5CAE4C19-2577-4D24-8499-D8AA9B337776}" srcOrd="0" destOrd="1" presId="urn:diagrams.loki3.com/BracketList"/>
    <dgm:cxn modelId="{8CE53F0D-6AD6-48E3-AB0D-F3961C4E0AA9}" type="presOf" srcId="{3F0EE3DC-BFA5-4196-831A-110868DCC068}" destId="{E09A954B-026D-43E2-BAC6-C51FB12C4914}" srcOrd="0" destOrd="3" presId="urn:diagrams.loki3.com/BracketList"/>
    <dgm:cxn modelId="{73588024-5AE4-47CC-B13F-195DA7667C88}" srcId="{4FF4EFF5-995C-478C-932D-33BA258794BD}" destId="{07ECD9C2-180C-46FA-B701-478561FD24D3}" srcOrd="2" destOrd="0" parTransId="{502E5FF7-8742-40E0-BE64-5AD3E47B8C61}" sibTransId="{2E967165-894A-46EC-9E45-98797BDBA3E8}"/>
    <dgm:cxn modelId="{E00B622B-B988-4739-8B1A-B4881D56D4A6}" srcId="{6BB65EA3-EDC6-4D9E-BA14-0FB28D797D2D}" destId="{BC113BFE-84E1-499F-BFFC-951B9F0BEB45}" srcOrd="0" destOrd="0" parTransId="{C132F3DC-A8BE-4C72-9DAF-B6FA245BA616}" sibTransId="{FF7FB10D-E45E-433C-B641-8C3646AAFC07}"/>
    <dgm:cxn modelId="{667FE231-8D5B-43B8-9DD8-4C4516F2FF0B}" type="presOf" srcId="{6BB65EA3-EDC6-4D9E-BA14-0FB28D797D2D}" destId="{52F52999-31F4-4479-9C86-3EA12A697A99}" srcOrd="0" destOrd="0" presId="urn:diagrams.loki3.com/BracketList"/>
    <dgm:cxn modelId="{287EF031-F0EC-4568-A241-5DD0235CC419}" srcId="{07ECD9C2-180C-46FA-B701-478561FD24D3}" destId="{3F0EE3DC-BFA5-4196-831A-110868DCC068}" srcOrd="3" destOrd="0" parTransId="{7F27AB4A-3370-40D3-A113-EA13AA75D55E}" sibTransId="{1591EEAC-D20D-49C5-9992-DDD47133504B}"/>
    <dgm:cxn modelId="{41938A35-D6EF-4C5F-9648-1A25653468BD}" type="presOf" srcId="{BC113BFE-84E1-499F-BFFC-951B9F0BEB45}" destId="{5CAE4C19-2577-4D24-8499-D8AA9B337776}" srcOrd="0" destOrd="0" presId="urn:diagrams.loki3.com/BracketList"/>
    <dgm:cxn modelId="{FC8D5037-50CC-44E4-B1BB-0D5CC97076D8}" srcId="{4FF4EFF5-995C-478C-932D-33BA258794BD}" destId="{08BEC387-E95A-4E8F-813D-FDB3DF074369}" srcOrd="0" destOrd="0" parTransId="{CC9B3C72-1E9B-43A2-B8FB-B60AB9AFC824}" sibTransId="{EDDB0BBF-779C-4B6E-8F7E-2054EC1D66FF}"/>
    <dgm:cxn modelId="{881FE85F-F03A-432C-9078-1E53A66D33EC}" type="presOf" srcId="{07ECD9C2-180C-46FA-B701-478561FD24D3}" destId="{3BD80C27-DF76-4FC8-9845-1FE0E4E0BD0A}" srcOrd="0" destOrd="0" presId="urn:diagrams.loki3.com/BracketList"/>
    <dgm:cxn modelId="{39F83471-7072-40D4-BC9A-AE95EE956F6D}" srcId="{07ECD9C2-180C-46FA-B701-478561FD24D3}" destId="{901FCC19-C4C5-44BD-9D63-ADEFAED32359}" srcOrd="1" destOrd="0" parTransId="{A03BE68F-054B-4945-87E5-0179679D053A}" sibTransId="{D44404DC-55D3-4F00-B55D-8521F33545B9}"/>
    <dgm:cxn modelId="{83E19972-7015-4906-A584-7DE773FB897F}" srcId="{6BB65EA3-EDC6-4D9E-BA14-0FB28D797D2D}" destId="{3DF504D7-1154-423C-8C99-5CD9109DB3F6}" srcOrd="2" destOrd="0" parTransId="{39862D5C-B354-4FD5-8B0B-0A59A58E3F2B}" sibTransId="{82FAF8C0-8419-4831-B5F1-D1E79E353BB6}"/>
    <dgm:cxn modelId="{93AE4978-C553-437E-A122-3D2A2F5D5B2C}" type="presOf" srcId="{9B44E481-D32E-44A6-9516-8E48CDB955AC}" destId="{28C4E2B8-628D-4CA1-BF3F-F7087C0582E5}" srcOrd="0" destOrd="1" presId="urn:diagrams.loki3.com/BracketList"/>
    <dgm:cxn modelId="{077D5778-E9FA-4F36-AE79-22BDE70BCAEA}" type="presOf" srcId="{3FCB867E-CC9B-43F1-ABFB-8F2FDF007651}" destId="{28C4E2B8-628D-4CA1-BF3F-F7087C0582E5}" srcOrd="0" destOrd="2" presId="urn:diagrams.loki3.com/BracketList"/>
    <dgm:cxn modelId="{78248C84-F890-4E93-9135-4C4CF578CEB1}" srcId="{07ECD9C2-180C-46FA-B701-478561FD24D3}" destId="{3FB2BC79-0A7E-432D-BAFD-E3E58107A063}" srcOrd="2" destOrd="0" parTransId="{E9369E71-DCDB-4908-B1C4-F8D55EA4D03B}" sibTransId="{E25CC215-0EBA-420A-9D07-C906C801B605}"/>
    <dgm:cxn modelId="{E06D2685-D0C8-457D-8216-E8EDD6BA2D85}" type="presOf" srcId="{A052602E-CEDE-44EF-941A-DCF0A7BC0C85}" destId="{E09A954B-026D-43E2-BAC6-C51FB12C4914}" srcOrd="0" destOrd="0" presId="urn:diagrams.loki3.com/BracketList"/>
    <dgm:cxn modelId="{D092698D-BA84-4074-A500-0AE3AFF83C48}" type="presOf" srcId="{08BEC387-E95A-4E8F-813D-FDB3DF074369}" destId="{CECFB702-EFC5-4986-8063-2873738C8636}" srcOrd="0" destOrd="0" presId="urn:diagrams.loki3.com/BracketList"/>
    <dgm:cxn modelId="{3878DD9E-1E18-4809-8AB3-30054C83A49F}" type="presOf" srcId="{3DF504D7-1154-423C-8C99-5CD9109DB3F6}" destId="{5CAE4C19-2577-4D24-8499-D8AA9B337776}" srcOrd="0" destOrd="2" presId="urn:diagrams.loki3.com/BracketList"/>
    <dgm:cxn modelId="{E95F95B3-549A-4F2F-9C5C-EFD1D073BB51}" srcId="{08BEC387-E95A-4E8F-813D-FDB3DF074369}" destId="{B4F86A13-B8A4-44C3-9DAF-43F0EE0663BD}" srcOrd="0" destOrd="0" parTransId="{C33D488A-6FC4-4CC4-8B44-F024F0048D84}" sibTransId="{39A7193E-DD91-4D76-B5DA-32D05C18DE21}"/>
    <dgm:cxn modelId="{FF6BB2BE-FD02-4227-A49A-862F410F7089}" type="presOf" srcId="{4FF4EFF5-995C-478C-932D-33BA258794BD}" destId="{1FEDCB0D-8C7C-4A4C-8EE2-95347F0FFF9C}" srcOrd="0" destOrd="0" presId="urn:diagrams.loki3.com/BracketList"/>
    <dgm:cxn modelId="{21B663CA-4E5A-446F-95CA-FB921C52029E}" type="presOf" srcId="{B4F86A13-B8A4-44C3-9DAF-43F0EE0663BD}" destId="{28C4E2B8-628D-4CA1-BF3F-F7087C0582E5}" srcOrd="0" destOrd="0" presId="urn:diagrams.loki3.com/BracketList"/>
    <dgm:cxn modelId="{9E1D91CD-064B-436D-923D-7A4EC64CBE81}" srcId="{08BEC387-E95A-4E8F-813D-FDB3DF074369}" destId="{3FCB867E-CC9B-43F1-ABFB-8F2FDF007651}" srcOrd="2" destOrd="0" parTransId="{4EE9101E-7308-4E8D-8E29-AB4138114FE4}" sibTransId="{9334C753-5D2B-4F01-8F93-BB6ABACDCACD}"/>
    <dgm:cxn modelId="{BB8DF6CF-3EF3-4C95-B034-033D980E3C8A}" srcId="{07ECD9C2-180C-46FA-B701-478561FD24D3}" destId="{A052602E-CEDE-44EF-941A-DCF0A7BC0C85}" srcOrd="0" destOrd="0" parTransId="{EDC937E5-29CB-44AC-906F-5E05F6F11923}" sibTransId="{7690A4E6-9797-44EC-A4FA-4BBB1EF00D84}"/>
    <dgm:cxn modelId="{E6B077D7-22EC-42AF-8D50-7C59771D634F}" srcId="{6BB65EA3-EDC6-4D9E-BA14-0FB28D797D2D}" destId="{F0E8DA0C-8E09-4E77-A986-57075B90FB95}" srcOrd="1" destOrd="0" parTransId="{8B5AC6C3-4477-42C5-AB59-FFB966FA4BCE}" sibTransId="{BBD7CE35-4E55-4FBE-8F9F-D2298CB182B3}"/>
    <dgm:cxn modelId="{FC627BDA-29A2-4DA0-9074-F79F1C5FE0BF}" type="presOf" srcId="{901FCC19-C4C5-44BD-9D63-ADEFAED32359}" destId="{E09A954B-026D-43E2-BAC6-C51FB12C4914}" srcOrd="0" destOrd="1" presId="urn:diagrams.loki3.com/BracketList"/>
    <dgm:cxn modelId="{F9C91CEC-36AC-402B-9887-0045ACE4F03F}" srcId="{08BEC387-E95A-4E8F-813D-FDB3DF074369}" destId="{9B44E481-D32E-44A6-9516-8E48CDB955AC}" srcOrd="1" destOrd="0" parTransId="{61DCA37B-EFE1-4E18-9D76-CE61456899C1}" sibTransId="{0F22259B-36D4-4884-AF80-0AEE35817662}"/>
    <dgm:cxn modelId="{93E09DFF-DDCE-4BEB-9B6C-24C0016ADFDB}" srcId="{4FF4EFF5-995C-478C-932D-33BA258794BD}" destId="{6BB65EA3-EDC6-4D9E-BA14-0FB28D797D2D}" srcOrd="1" destOrd="0" parTransId="{63E52BD6-CE9E-4D66-AFEF-2ECD43B8B68C}" sibTransId="{F203C5FE-9808-458D-86BC-9C774E8B4CEB}"/>
    <dgm:cxn modelId="{73699DFF-FBA9-4101-AE7E-07B54BDB6D84}" type="presParOf" srcId="{1FEDCB0D-8C7C-4A4C-8EE2-95347F0FFF9C}" destId="{52E7BA20-B4E3-411F-99FF-BA5D71F3BEF5}" srcOrd="0" destOrd="0" presId="urn:diagrams.loki3.com/BracketList"/>
    <dgm:cxn modelId="{F5106A8F-81D5-4FD7-A94B-E9CB1A6BCE80}" type="presParOf" srcId="{52E7BA20-B4E3-411F-99FF-BA5D71F3BEF5}" destId="{CECFB702-EFC5-4986-8063-2873738C8636}" srcOrd="0" destOrd="0" presId="urn:diagrams.loki3.com/BracketList"/>
    <dgm:cxn modelId="{58473E1D-6485-4E8D-B5C6-B42D92FCB022}" type="presParOf" srcId="{52E7BA20-B4E3-411F-99FF-BA5D71F3BEF5}" destId="{469D0700-7F96-4ACC-8B4C-CE6FD16174A3}" srcOrd="1" destOrd="0" presId="urn:diagrams.loki3.com/BracketList"/>
    <dgm:cxn modelId="{4B009BC9-9C36-4D74-AA65-CD2349C29D34}" type="presParOf" srcId="{52E7BA20-B4E3-411F-99FF-BA5D71F3BEF5}" destId="{255FA749-B31B-4422-99CA-5C929FF5F336}" srcOrd="2" destOrd="0" presId="urn:diagrams.loki3.com/BracketList"/>
    <dgm:cxn modelId="{C48B8687-A728-4724-B839-26732A621540}" type="presParOf" srcId="{52E7BA20-B4E3-411F-99FF-BA5D71F3BEF5}" destId="{28C4E2B8-628D-4CA1-BF3F-F7087C0582E5}" srcOrd="3" destOrd="0" presId="urn:diagrams.loki3.com/BracketList"/>
    <dgm:cxn modelId="{D5DBE2EE-E555-4B56-A816-CFB3D51948F4}" type="presParOf" srcId="{1FEDCB0D-8C7C-4A4C-8EE2-95347F0FFF9C}" destId="{51CD281C-B90E-40D8-ACF9-5E9D1C4C1A55}" srcOrd="1" destOrd="0" presId="urn:diagrams.loki3.com/BracketList"/>
    <dgm:cxn modelId="{739B3EE9-8D65-43B3-9772-1ACCBC53FC36}" type="presParOf" srcId="{1FEDCB0D-8C7C-4A4C-8EE2-95347F0FFF9C}" destId="{089174AC-14AE-4E48-8739-09F7C1199AAF}" srcOrd="2" destOrd="0" presId="urn:diagrams.loki3.com/BracketList"/>
    <dgm:cxn modelId="{44D54484-EA9D-456C-8D50-547CD0267FF7}" type="presParOf" srcId="{089174AC-14AE-4E48-8739-09F7C1199AAF}" destId="{52F52999-31F4-4479-9C86-3EA12A697A99}" srcOrd="0" destOrd="0" presId="urn:diagrams.loki3.com/BracketList"/>
    <dgm:cxn modelId="{DA299ACC-5B7F-4BBD-A431-4E104E7C4B8B}" type="presParOf" srcId="{089174AC-14AE-4E48-8739-09F7C1199AAF}" destId="{FB86D1D2-C05D-44F7-98E0-93A546D2E741}" srcOrd="1" destOrd="0" presId="urn:diagrams.loki3.com/BracketList"/>
    <dgm:cxn modelId="{904BA77E-5035-4734-BA1A-15AC76568073}" type="presParOf" srcId="{089174AC-14AE-4E48-8739-09F7C1199AAF}" destId="{287A541C-5AA3-4F24-BFE1-85060E6D4773}" srcOrd="2" destOrd="0" presId="urn:diagrams.loki3.com/BracketList"/>
    <dgm:cxn modelId="{2139E85A-7FF4-45D2-A9FE-6F82BD645186}" type="presParOf" srcId="{089174AC-14AE-4E48-8739-09F7C1199AAF}" destId="{5CAE4C19-2577-4D24-8499-D8AA9B337776}" srcOrd="3" destOrd="0" presId="urn:diagrams.loki3.com/BracketList"/>
    <dgm:cxn modelId="{D5ADAEE6-282A-4FB2-B171-99132EA0E59C}" type="presParOf" srcId="{1FEDCB0D-8C7C-4A4C-8EE2-95347F0FFF9C}" destId="{78F5B76A-1EDE-4BD7-B7C4-44D649F757C8}" srcOrd="3" destOrd="0" presId="urn:diagrams.loki3.com/BracketList"/>
    <dgm:cxn modelId="{F7227652-424E-48D1-AA92-437F5F82D16B}" type="presParOf" srcId="{1FEDCB0D-8C7C-4A4C-8EE2-95347F0FFF9C}" destId="{559326D6-1E4F-414C-A173-B54D4368934E}" srcOrd="4" destOrd="0" presId="urn:diagrams.loki3.com/BracketList"/>
    <dgm:cxn modelId="{B10E168B-4F98-433F-B2AE-0DFEE48920FF}" type="presParOf" srcId="{559326D6-1E4F-414C-A173-B54D4368934E}" destId="{3BD80C27-DF76-4FC8-9845-1FE0E4E0BD0A}" srcOrd="0" destOrd="0" presId="urn:diagrams.loki3.com/BracketList"/>
    <dgm:cxn modelId="{156B7F96-4E3A-4241-A8C3-286DFC34DBC0}" type="presParOf" srcId="{559326D6-1E4F-414C-A173-B54D4368934E}" destId="{A8A382AF-FFEB-4FB8-ABA7-41D6FC1258CF}" srcOrd="1" destOrd="0" presId="urn:diagrams.loki3.com/BracketList"/>
    <dgm:cxn modelId="{4CA7CAC2-39A8-4D5C-BC86-E912F08BCCA3}" type="presParOf" srcId="{559326D6-1E4F-414C-A173-B54D4368934E}" destId="{0E8422CF-7A8B-48A6-BFE5-1F9B2E99A039}" srcOrd="2" destOrd="0" presId="urn:diagrams.loki3.com/BracketList"/>
    <dgm:cxn modelId="{2E0DB63A-BB1D-462B-83A1-569B03BE221E}" type="presParOf" srcId="{559326D6-1E4F-414C-A173-B54D4368934E}" destId="{E09A954B-026D-43E2-BAC6-C51FB12C491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7FA51-303B-44EE-857F-F25124EE99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4DB56-E105-47BC-A21E-457D175CEE30}">
      <dgm:prSet/>
      <dgm:spPr/>
      <dgm:t>
        <a:bodyPr/>
        <a:lstStyle/>
        <a:p>
          <a:r>
            <a:rPr lang="en-US" b="1"/>
            <a:t>Oversees the cluster usage and activities</a:t>
          </a:r>
          <a:endParaRPr lang="en-US"/>
        </a:p>
      </dgm:t>
    </dgm:pt>
    <dgm:pt modelId="{830CF8F0-F033-4D7D-906F-DBCCA0750306}" type="parTrans" cxnId="{A90DC996-7846-4440-98A3-0118BE448921}">
      <dgm:prSet/>
      <dgm:spPr/>
      <dgm:t>
        <a:bodyPr/>
        <a:lstStyle/>
        <a:p>
          <a:endParaRPr lang="en-US"/>
        </a:p>
      </dgm:t>
    </dgm:pt>
    <dgm:pt modelId="{805A7832-76EF-4849-B307-2D71B86DC9F5}" type="sibTrans" cxnId="{A90DC996-7846-4440-98A3-0118BE448921}">
      <dgm:prSet/>
      <dgm:spPr/>
      <dgm:t>
        <a:bodyPr/>
        <a:lstStyle/>
        <a:p>
          <a:endParaRPr lang="en-US"/>
        </a:p>
      </dgm:t>
    </dgm:pt>
    <dgm:pt modelId="{6676E51E-30A5-4EF6-B386-0B363158E3BF}">
      <dgm:prSet/>
      <dgm:spPr/>
      <dgm:t>
        <a:bodyPr/>
        <a:lstStyle/>
        <a:p>
          <a:r>
            <a:rPr lang="en-US"/>
            <a:t>Arbiter of Acceptable Use Policy violations</a:t>
          </a:r>
        </a:p>
      </dgm:t>
    </dgm:pt>
    <dgm:pt modelId="{63038D9F-7997-47FC-9D8B-CFACC1BEF205}" type="parTrans" cxnId="{3F42A75E-92E4-45F8-ADBF-AA9CE389EE28}">
      <dgm:prSet/>
      <dgm:spPr/>
      <dgm:t>
        <a:bodyPr/>
        <a:lstStyle/>
        <a:p>
          <a:endParaRPr lang="en-US"/>
        </a:p>
      </dgm:t>
    </dgm:pt>
    <dgm:pt modelId="{5ED5D43E-3D5B-4F01-B27E-A9BF539644CD}" type="sibTrans" cxnId="{3F42A75E-92E4-45F8-ADBF-AA9CE389EE28}">
      <dgm:prSet/>
      <dgm:spPr/>
      <dgm:t>
        <a:bodyPr/>
        <a:lstStyle/>
        <a:p>
          <a:endParaRPr lang="en-US"/>
        </a:p>
      </dgm:t>
    </dgm:pt>
    <dgm:pt modelId="{2B3380FE-FC53-4396-B1BE-8D9BE18E5D08}">
      <dgm:prSet/>
      <dgm:spPr/>
      <dgm:t>
        <a:bodyPr/>
        <a:lstStyle/>
        <a:p>
          <a:r>
            <a:rPr lang="en-US"/>
            <a:t>Monitor for members that are wasting resources by checking machines out and then not using them</a:t>
          </a:r>
        </a:p>
      </dgm:t>
    </dgm:pt>
    <dgm:pt modelId="{C36BDEB3-6815-491E-88A7-006D6D6AEFD1}" type="parTrans" cxnId="{BA84A46B-A87F-4600-9394-F3CB56285AD6}">
      <dgm:prSet/>
      <dgm:spPr/>
      <dgm:t>
        <a:bodyPr/>
        <a:lstStyle/>
        <a:p>
          <a:endParaRPr lang="en-US"/>
        </a:p>
      </dgm:t>
    </dgm:pt>
    <dgm:pt modelId="{906F11A2-DE4C-4590-B4BD-11FC14A86F1E}" type="sibTrans" cxnId="{BA84A46B-A87F-4600-9394-F3CB56285AD6}">
      <dgm:prSet/>
      <dgm:spPr/>
      <dgm:t>
        <a:bodyPr/>
        <a:lstStyle/>
        <a:p>
          <a:endParaRPr lang="en-US"/>
        </a:p>
      </dgm:t>
    </dgm:pt>
    <dgm:pt modelId="{37FEFCA5-D941-411B-9EA7-1D70E11426DC}">
      <dgm:prSet/>
      <dgm:spPr/>
      <dgm:t>
        <a:bodyPr/>
        <a:lstStyle/>
        <a:p>
          <a:r>
            <a:rPr lang="en-US"/>
            <a:t>Make sure that CI service keeps running smoothly</a:t>
          </a:r>
        </a:p>
      </dgm:t>
    </dgm:pt>
    <dgm:pt modelId="{E83754E3-6AA7-4D8F-A6D9-ACE2A35296E3}" type="parTrans" cxnId="{CD9E052E-717E-484D-A6DB-E95C616D6AF0}">
      <dgm:prSet/>
      <dgm:spPr/>
      <dgm:t>
        <a:bodyPr/>
        <a:lstStyle/>
        <a:p>
          <a:endParaRPr lang="en-US"/>
        </a:p>
      </dgm:t>
    </dgm:pt>
    <dgm:pt modelId="{E690D1A2-495F-441A-9E6C-B967DF611499}" type="sibTrans" cxnId="{CD9E052E-717E-484D-A6DB-E95C616D6AF0}">
      <dgm:prSet/>
      <dgm:spPr/>
      <dgm:t>
        <a:bodyPr/>
        <a:lstStyle/>
        <a:p>
          <a:endParaRPr lang="en-US"/>
        </a:p>
      </dgm:t>
    </dgm:pt>
    <dgm:pt modelId="{472E69EB-2EB0-4355-81BC-02F28BE8C57F}">
      <dgm:prSet/>
      <dgm:spPr/>
      <dgm:t>
        <a:bodyPr/>
        <a:lstStyle/>
        <a:p>
          <a:r>
            <a:rPr lang="en-US" b="1"/>
            <a:t>Logo Program</a:t>
          </a:r>
          <a:endParaRPr lang="en-US"/>
        </a:p>
      </dgm:t>
    </dgm:pt>
    <dgm:pt modelId="{A150876C-2554-4F40-8BFF-7BC5B69CDB1B}" type="parTrans" cxnId="{2898C6C0-35FC-41C7-9758-08C87D0DBFC6}">
      <dgm:prSet/>
      <dgm:spPr/>
      <dgm:t>
        <a:bodyPr/>
        <a:lstStyle/>
        <a:p>
          <a:endParaRPr lang="en-US"/>
        </a:p>
      </dgm:t>
    </dgm:pt>
    <dgm:pt modelId="{D0C3D52E-01B5-43C0-86A2-EDD69B84BDD8}" type="sibTrans" cxnId="{2898C6C0-35FC-41C7-9758-08C87D0DBFC6}">
      <dgm:prSet/>
      <dgm:spPr/>
      <dgm:t>
        <a:bodyPr/>
        <a:lstStyle/>
        <a:p>
          <a:endParaRPr lang="en-US"/>
        </a:p>
      </dgm:t>
    </dgm:pt>
    <dgm:pt modelId="{3409C536-E68E-44CB-A5ED-04BE23D5FDC0}">
      <dgm:prSet/>
      <dgm:spPr/>
      <dgm:t>
        <a:bodyPr/>
        <a:lstStyle/>
        <a:p>
          <a:r>
            <a:rPr lang="en-US"/>
            <a:t>Responsible for defining what tests must be passed for any given certification</a:t>
          </a:r>
        </a:p>
      </dgm:t>
    </dgm:pt>
    <dgm:pt modelId="{DE481877-BF2C-497B-957B-7F8467F2E7DA}" type="parTrans" cxnId="{AF40C872-16C8-445A-9931-9B689DA32B28}">
      <dgm:prSet/>
      <dgm:spPr/>
      <dgm:t>
        <a:bodyPr/>
        <a:lstStyle/>
        <a:p>
          <a:endParaRPr lang="en-US"/>
        </a:p>
      </dgm:t>
    </dgm:pt>
    <dgm:pt modelId="{D34BF7F8-2664-4D89-A6D5-FDDC24BD1AB9}" type="sibTrans" cxnId="{AF40C872-16C8-445A-9931-9B689DA32B28}">
      <dgm:prSet/>
      <dgm:spPr/>
      <dgm:t>
        <a:bodyPr/>
        <a:lstStyle/>
        <a:p>
          <a:endParaRPr lang="en-US"/>
        </a:p>
      </dgm:t>
    </dgm:pt>
    <dgm:pt modelId="{6C668AFE-42C6-44F5-8112-D7CA7547CC93}">
      <dgm:prSet/>
      <dgm:spPr/>
      <dgm:t>
        <a:bodyPr/>
        <a:lstStyle/>
        <a:p>
          <a:r>
            <a:rPr lang="en-US"/>
            <a:t>Responsible for maintaining the OFA automated test script that IHVs can run as part of a logo attempt</a:t>
          </a:r>
        </a:p>
      </dgm:t>
    </dgm:pt>
    <dgm:pt modelId="{4C2ACF5B-53BE-4374-BE7E-275EE628A080}" type="parTrans" cxnId="{68DD5DC3-0E10-498A-8E04-9D4883F56225}">
      <dgm:prSet/>
      <dgm:spPr/>
      <dgm:t>
        <a:bodyPr/>
        <a:lstStyle/>
        <a:p>
          <a:endParaRPr lang="en-US"/>
        </a:p>
      </dgm:t>
    </dgm:pt>
    <dgm:pt modelId="{A51E4ABE-2D09-489F-9937-2DD0F5E465C0}" type="sibTrans" cxnId="{68DD5DC3-0E10-498A-8E04-9D4883F56225}">
      <dgm:prSet/>
      <dgm:spPr/>
      <dgm:t>
        <a:bodyPr/>
        <a:lstStyle/>
        <a:p>
          <a:endParaRPr lang="en-US"/>
        </a:p>
      </dgm:t>
    </dgm:pt>
    <dgm:pt modelId="{0E815CC8-10D5-4F1E-9C60-7AD85CA68FEB}">
      <dgm:prSet/>
      <dgm:spPr/>
      <dgm:t>
        <a:bodyPr/>
        <a:lstStyle/>
        <a:p>
          <a:r>
            <a:rPr lang="en-US"/>
            <a:t>Will review the results of test runs and approve/deny a logo test</a:t>
          </a:r>
        </a:p>
      </dgm:t>
    </dgm:pt>
    <dgm:pt modelId="{3D6FE1F6-3240-42A9-BBF5-13C6CB7C4809}" type="parTrans" cxnId="{816B847E-8B4D-4AED-A091-94A54ED0504A}">
      <dgm:prSet/>
      <dgm:spPr/>
      <dgm:t>
        <a:bodyPr/>
        <a:lstStyle/>
        <a:p>
          <a:endParaRPr lang="en-US"/>
        </a:p>
      </dgm:t>
    </dgm:pt>
    <dgm:pt modelId="{174AD308-F208-4043-9D30-81BFB9BC1FE8}" type="sibTrans" cxnId="{816B847E-8B4D-4AED-A091-94A54ED0504A}">
      <dgm:prSet/>
      <dgm:spPr/>
      <dgm:t>
        <a:bodyPr/>
        <a:lstStyle/>
        <a:p>
          <a:endParaRPr lang="en-US"/>
        </a:p>
      </dgm:t>
    </dgm:pt>
    <dgm:pt modelId="{E637B3B4-0A23-416B-A318-849517F62A57}">
      <dgm:prSet/>
      <dgm:spPr/>
      <dgm:t>
        <a:bodyPr/>
        <a:lstStyle/>
        <a:p>
          <a:r>
            <a:rPr lang="en-GB" b="1"/>
            <a:t>Participation in FSDP WG is open to all, but…</a:t>
          </a:r>
          <a:endParaRPr lang="en-US"/>
        </a:p>
      </dgm:t>
    </dgm:pt>
    <dgm:pt modelId="{17273AE3-2028-4AC0-9287-42712A6B613D}" type="parTrans" cxnId="{5949B1FC-0933-4326-970F-C52F38E96829}">
      <dgm:prSet/>
      <dgm:spPr/>
      <dgm:t>
        <a:bodyPr/>
        <a:lstStyle/>
        <a:p>
          <a:endParaRPr lang="en-US"/>
        </a:p>
      </dgm:t>
    </dgm:pt>
    <dgm:pt modelId="{54492CCD-C00F-4EA4-9AFF-79151C380FE8}" type="sibTrans" cxnId="{5949B1FC-0933-4326-970F-C52F38E96829}">
      <dgm:prSet/>
      <dgm:spPr/>
      <dgm:t>
        <a:bodyPr/>
        <a:lstStyle/>
        <a:p>
          <a:endParaRPr lang="en-US"/>
        </a:p>
      </dgm:t>
    </dgm:pt>
    <dgm:pt modelId="{1F0A6FEE-8AE2-46E2-9119-5A23169B0026}">
      <dgm:prSet/>
      <dgm:spPr/>
      <dgm:t>
        <a:bodyPr/>
        <a:lstStyle/>
        <a:p>
          <a:r>
            <a:rPr lang="en-GB"/>
            <a:t>Chairmanship and voting rights are limited to OFA Voting Members and above</a:t>
          </a:r>
          <a:endParaRPr lang="en-US"/>
        </a:p>
      </dgm:t>
    </dgm:pt>
    <dgm:pt modelId="{B48D24C8-4F78-48A6-9FA6-62A608D24301}" type="parTrans" cxnId="{C1788F69-A1A4-4A74-994C-4862D3EA448C}">
      <dgm:prSet/>
      <dgm:spPr/>
      <dgm:t>
        <a:bodyPr/>
        <a:lstStyle/>
        <a:p>
          <a:endParaRPr lang="en-US"/>
        </a:p>
      </dgm:t>
    </dgm:pt>
    <dgm:pt modelId="{F823EC30-8C05-4026-A4C6-41552D90895D}" type="sibTrans" cxnId="{C1788F69-A1A4-4A74-994C-4862D3EA448C}">
      <dgm:prSet/>
      <dgm:spPr/>
      <dgm:t>
        <a:bodyPr/>
        <a:lstStyle/>
        <a:p>
          <a:endParaRPr lang="en-US"/>
        </a:p>
      </dgm:t>
    </dgm:pt>
    <dgm:pt modelId="{F4A1FA0F-084F-4616-A39F-8ADD9B21E44A}" type="pres">
      <dgm:prSet presAssocID="{F0B7FA51-303B-44EE-857F-F25124EE99CD}" presName="linearFlow" presStyleCnt="0">
        <dgm:presLayoutVars>
          <dgm:dir/>
          <dgm:resizeHandles val="exact"/>
        </dgm:presLayoutVars>
      </dgm:prSet>
      <dgm:spPr/>
    </dgm:pt>
    <dgm:pt modelId="{89299CD8-4696-4196-BB14-EE8C208CC4D6}" type="pres">
      <dgm:prSet presAssocID="{C454DB56-E105-47BC-A21E-457D175CEE30}" presName="composite" presStyleCnt="0"/>
      <dgm:spPr/>
    </dgm:pt>
    <dgm:pt modelId="{EC5DB69D-8011-4299-9EA4-2110ABDD2291}" type="pres">
      <dgm:prSet presAssocID="{C454DB56-E105-47BC-A21E-457D175CEE3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hecked"/>
        </a:ext>
      </dgm:extLst>
    </dgm:pt>
    <dgm:pt modelId="{56BEDD34-559D-4906-8613-6AF619295780}" type="pres">
      <dgm:prSet presAssocID="{C454DB56-E105-47BC-A21E-457D175CEE30}" presName="txShp" presStyleLbl="node1" presStyleIdx="0" presStyleCnt="3">
        <dgm:presLayoutVars>
          <dgm:bulletEnabled val="1"/>
        </dgm:presLayoutVars>
      </dgm:prSet>
      <dgm:spPr/>
    </dgm:pt>
    <dgm:pt modelId="{AAC877D4-6CAB-4177-8B3C-C06967B0FB19}" type="pres">
      <dgm:prSet presAssocID="{805A7832-76EF-4849-B307-2D71B86DC9F5}" presName="spacing" presStyleCnt="0"/>
      <dgm:spPr/>
    </dgm:pt>
    <dgm:pt modelId="{7AE03547-8209-4F19-B6D3-90DE918E3C3B}" type="pres">
      <dgm:prSet presAssocID="{472E69EB-2EB0-4355-81BC-02F28BE8C57F}" presName="composite" presStyleCnt="0"/>
      <dgm:spPr/>
    </dgm:pt>
    <dgm:pt modelId="{CC90358F-696E-4686-A4BF-57AD4A022D68}" type="pres">
      <dgm:prSet presAssocID="{472E69EB-2EB0-4355-81BC-02F28BE8C57F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99776A6-D216-43C3-9B64-5F09F0FEA08D}" type="pres">
      <dgm:prSet presAssocID="{472E69EB-2EB0-4355-81BC-02F28BE8C57F}" presName="txShp" presStyleLbl="node1" presStyleIdx="1" presStyleCnt="3">
        <dgm:presLayoutVars>
          <dgm:bulletEnabled val="1"/>
        </dgm:presLayoutVars>
      </dgm:prSet>
      <dgm:spPr/>
    </dgm:pt>
    <dgm:pt modelId="{608ED6D5-380F-4650-B164-41C62F7A4CE3}" type="pres">
      <dgm:prSet presAssocID="{D0C3D52E-01B5-43C0-86A2-EDD69B84BDD8}" presName="spacing" presStyleCnt="0"/>
      <dgm:spPr/>
    </dgm:pt>
    <dgm:pt modelId="{234DFE51-C86B-4995-B30C-57A266F671A9}" type="pres">
      <dgm:prSet presAssocID="{E637B3B4-0A23-416B-A318-849517F62A57}" presName="composite" presStyleCnt="0"/>
      <dgm:spPr/>
    </dgm:pt>
    <dgm:pt modelId="{5EB7B369-4B2F-4F37-A1CB-4D3C76FEB4F6}" type="pres">
      <dgm:prSet presAssocID="{E637B3B4-0A23-416B-A318-849517F62A57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41F55AC-D2BC-4520-B8C9-A11481F354B8}" type="pres">
      <dgm:prSet presAssocID="{E637B3B4-0A23-416B-A318-849517F62A5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D9E052E-717E-484D-A6DB-E95C616D6AF0}" srcId="{C454DB56-E105-47BC-A21E-457D175CEE30}" destId="{37FEFCA5-D941-411B-9EA7-1D70E11426DC}" srcOrd="2" destOrd="0" parTransId="{E83754E3-6AA7-4D8F-A6D9-ACE2A35296E3}" sibTransId="{E690D1A2-495F-441A-9E6C-B967DF611499}"/>
    <dgm:cxn modelId="{E24FB939-AC89-4619-B2F1-AC60BAEBC9B0}" type="presOf" srcId="{F0B7FA51-303B-44EE-857F-F25124EE99CD}" destId="{F4A1FA0F-084F-4616-A39F-8ADD9B21E44A}" srcOrd="0" destOrd="0" presId="urn:microsoft.com/office/officeart/2005/8/layout/vList3"/>
    <dgm:cxn modelId="{DDCDC53A-9426-4516-B2FD-2EF292F86792}" type="presOf" srcId="{0E815CC8-10D5-4F1E-9C60-7AD85CA68FEB}" destId="{399776A6-D216-43C3-9B64-5F09F0FEA08D}" srcOrd="0" destOrd="3" presId="urn:microsoft.com/office/officeart/2005/8/layout/vList3"/>
    <dgm:cxn modelId="{3F42A75E-92E4-45F8-ADBF-AA9CE389EE28}" srcId="{C454DB56-E105-47BC-A21E-457D175CEE30}" destId="{6676E51E-30A5-4EF6-B386-0B363158E3BF}" srcOrd="0" destOrd="0" parTransId="{63038D9F-7997-47FC-9D8B-CFACC1BEF205}" sibTransId="{5ED5D43E-3D5B-4F01-B27E-A9BF539644CD}"/>
    <dgm:cxn modelId="{A6DD0465-6473-47E8-8248-3E88626EC86F}" type="presOf" srcId="{C454DB56-E105-47BC-A21E-457D175CEE30}" destId="{56BEDD34-559D-4906-8613-6AF619295780}" srcOrd="0" destOrd="0" presId="urn:microsoft.com/office/officeart/2005/8/layout/vList3"/>
    <dgm:cxn modelId="{C1788F69-A1A4-4A74-994C-4862D3EA448C}" srcId="{E637B3B4-0A23-416B-A318-849517F62A57}" destId="{1F0A6FEE-8AE2-46E2-9119-5A23169B0026}" srcOrd="0" destOrd="0" parTransId="{B48D24C8-4F78-48A6-9FA6-62A608D24301}" sibTransId="{F823EC30-8C05-4026-A4C6-41552D90895D}"/>
    <dgm:cxn modelId="{DED1626B-6680-4936-8F01-E2DC54E1FF7E}" type="presOf" srcId="{37FEFCA5-D941-411B-9EA7-1D70E11426DC}" destId="{56BEDD34-559D-4906-8613-6AF619295780}" srcOrd="0" destOrd="3" presId="urn:microsoft.com/office/officeart/2005/8/layout/vList3"/>
    <dgm:cxn modelId="{BA84A46B-A87F-4600-9394-F3CB56285AD6}" srcId="{C454DB56-E105-47BC-A21E-457D175CEE30}" destId="{2B3380FE-FC53-4396-B1BE-8D9BE18E5D08}" srcOrd="1" destOrd="0" parTransId="{C36BDEB3-6815-491E-88A7-006D6D6AEFD1}" sibTransId="{906F11A2-DE4C-4590-B4BD-11FC14A86F1E}"/>
    <dgm:cxn modelId="{AF40C872-16C8-445A-9931-9B689DA32B28}" srcId="{472E69EB-2EB0-4355-81BC-02F28BE8C57F}" destId="{3409C536-E68E-44CB-A5ED-04BE23D5FDC0}" srcOrd="0" destOrd="0" parTransId="{DE481877-BF2C-497B-957B-7F8467F2E7DA}" sibTransId="{D34BF7F8-2664-4D89-A6D5-FDDC24BD1AB9}"/>
    <dgm:cxn modelId="{E485637A-0322-488A-96A8-7672EFBA9442}" type="presOf" srcId="{1F0A6FEE-8AE2-46E2-9119-5A23169B0026}" destId="{041F55AC-D2BC-4520-B8C9-A11481F354B8}" srcOrd="0" destOrd="1" presId="urn:microsoft.com/office/officeart/2005/8/layout/vList3"/>
    <dgm:cxn modelId="{816B847E-8B4D-4AED-A091-94A54ED0504A}" srcId="{472E69EB-2EB0-4355-81BC-02F28BE8C57F}" destId="{0E815CC8-10D5-4F1E-9C60-7AD85CA68FEB}" srcOrd="2" destOrd="0" parTransId="{3D6FE1F6-3240-42A9-BBF5-13C6CB7C4809}" sibTransId="{174AD308-F208-4043-9D30-81BFB9BC1FE8}"/>
    <dgm:cxn modelId="{879FC984-30AA-4B99-AB2F-9FE76FAA5E30}" type="presOf" srcId="{E637B3B4-0A23-416B-A318-849517F62A57}" destId="{041F55AC-D2BC-4520-B8C9-A11481F354B8}" srcOrd="0" destOrd="0" presId="urn:microsoft.com/office/officeart/2005/8/layout/vList3"/>
    <dgm:cxn modelId="{4A0AC294-BD5F-44B9-AEDF-D946F325208B}" type="presOf" srcId="{472E69EB-2EB0-4355-81BC-02F28BE8C57F}" destId="{399776A6-D216-43C3-9B64-5F09F0FEA08D}" srcOrd="0" destOrd="0" presId="urn:microsoft.com/office/officeart/2005/8/layout/vList3"/>
    <dgm:cxn modelId="{A90DC996-7846-4440-98A3-0118BE448921}" srcId="{F0B7FA51-303B-44EE-857F-F25124EE99CD}" destId="{C454DB56-E105-47BC-A21E-457D175CEE30}" srcOrd="0" destOrd="0" parTransId="{830CF8F0-F033-4D7D-906F-DBCCA0750306}" sibTransId="{805A7832-76EF-4849-B307-2D71B86DC9F5}"/>
    <dgm:cxn modelId="{EAA134A9-5F75-4E5E-BED1-15575E0242FF}" type="presOf" srcId="{6C668AFE-42C6-44F5-8112-D7CA7547CC93}" destId="{399776A6-D216-43C3-9B64-5F09F0FEA08D}" srcOrd="0" destOrd="2" presId="urn:microsoft.com/office/officeart/2005/8/layout/vList3"/>
    <dgm:cxn modelId="{296A8EBE-94A0-42FF-AD68-B4F840F9695A}" type="presOf" srcId="{3409C536-E68E-44CB-A5ED-04BE23D5FDC0}" destId="{399776A6-D216-43C3-9B64-5F09F0FEA08D}" srcOrd="0" destOrd="1" presId="urn:microsoft.com/office/officeart/2005/8/layout/vList3"/>
    <dgm:cxn modelId="{2898C6C0-35FC-41C7-9758-08C87D0DBFC6}" srcId="{F0B7FA51-303B-44EE-857F-F25124EE99CD}" destId="{472E69EB-2EB0-4355-81BC-02F28BE8C57F}" srcOrd="1" destOrd="0" parTransId="{A150876C-2554-4F40-8BFF-7BC5B69CDB1B}" sibTransId="{D0C3D52E-01B5-43C0-86A2-EDD69B84BDD8}"/>
    <dgm:cxn modelId="{68DD5DC3-0E10-498A-8E04-9D4883F56225}" srcId="{472E69EB-2EB0-4355-81BC-02F28BE8C57F}" destId="{6C668AFE-42C6-44F5-8112-D7CA7547CC93}" srcOrd="1" destOrd="0" parTransId="{4C2ACF5B-53BE-4374-BE7E-275EE628A080}" sibTransId="{A51E4ABE-2D09-489F-9937-2DD0F5E465C0}"/>
    <dgm:cxn modelId="{30890AEB-C3A7-4804-A2BF-3AE6075EABCB}" type="presOf" srcId="{2B3380FE-FC53-4396-B1BE-8D9BE18E5D08}" destId="{56BEDD34-559D-4906-8613-6AF619295780}" srcOrd="0" destOrd="2" presId="urn:microsoft.com/office/officeart/2005/8/layout/vList3"/>
    <dgm:cxn modelId="{D34B9EED-94BD-4FCA-B516-12F771B2DA09}" type="presOf" srcId="{6676E51E-30A5-4EF6-B386-0B363158E3BF}" destId="{56BEDD34-559D-4906-8613-6AF619295780}" srcOrd="0" destOrd="1" presId="urn:microsoft.com/office/officeart/2005/8/layout/vList3"/>
    <dgm:cxn modelId="{5949B1FC-0933-4326-970F-C52F38E96829}" srcId="{F0B7FA51-303B-44EE-857F-F25124EE99CD}" destId="{E637B3B4-0A23-416B-A318-849517F62A57}" srcOrd="2" destOrd="0" parTransId="{17273AE3-2028-4AC0-9287-42712A6B613D}" sibTransId="{54492CCD-C00F-4EA4-9AFF-79151C380FE8}"/>
    <dgm:cxn modelId="{33E916C3-21E4-4C74-AC92-56999AF9DFA6}" type="presParOf" srcId="{F4A1FA0F-084F-4616-A39F-8ADD9B21E44A}" destId="{89299CD8-4696-4196-BB14-EE8C208CC4D6}" srcOrd="0" destOrd="0" presId="urn:microsoft.com/office/officeart/2005/8/layout/vList3"/>
    <dgm:cxn modelId="{0EB0A6B6-8D44-4881-B2A7-3097C1EB6201}" type="presParOf" srcId="{89299CD8-4696-4196-BB14-EE8C208CC4D6}" destId="{EC5DB69D-8011-4299-9EA4-2110ABDD2291}" srcOrd="0" destOrd="0" presId="urn:microsoft.com/office/officeart/2005/8/layout/vList3"/>
    <dgm:cxn modelId="{BE2BAD65-7DEE-4496-97A2-64F8FFC8A431}" type="presParOf" srcId="{89299CD8-4696-4196-BB14-EE8C208CC4D6}" destId="{56BEDD34-559D-4906-8613-6AF619295780}" srcOrd="1" destOrd="0" presId="urn:microsoft.com/office/officeart/2005/8/layout/vList3"/>
    <dgm:cxn modelId="{ED7419E3-E3B8-45C5-8475-4B5B03938743}" type="presParOf" srcId="{F4A1FA0F-084F-4616-A39F-8ADD9B21E44A}" destId="{AAC877D4-6CAB-4177-8B3C-C06967B0FB19}" srcOrd="1" destOrd="0" presId="urn:microsoft.com/office/officeart/2005/8/layout/vList3"/>
    <dgm:cxn modelId="{362C0C68-185F-4185-9A1B-403C8D450114}" type="presParOf" srcId="{F4A1FA0F-084F-4616-A39F-8ADD9B21E44A}" destId="{7AE03547-8209-4F19-B6D3-90DE918E3C3B}" srcOrd="2" destOrd="0" presId="urn:microsoft.com/office/officeart/2005/8/layout/vList3"/>
    <dgm:cxn modelId="{FB6FE6A6-95AB-4CCE-9B75-1FBAC5012F39}" type="presParOf" srcId="{7AE03547-8209-4F19-B6D3-90DE918E3C3B}" destId="{CC90358F-696E-4686-A4BF-57AD4A022D68}" srcOrd="0" destOrd="0" presId="urn:microsoft.com/office/officeart/2005/8/layout/vList3"/>
    <dgm:cxn modelId="{779919FC-C83A-455C-AAE2-5B281F6BAB1D}" type="presParOf" srcId="{7AE03547-8209-4F19-B6D3-90DE918E3C3B}" destId="{399776A6-D216-43C3-9B64-5F09F0FEA08D}" srcOrd="1" destOrd="0" presId="urn:microsoft.com/office/officeart/2005/8/layout/vList3"/>
    <dgm:cxn modelId="{61CB2DB1-5C33-4FD7-84B7-103472472F88}" type="presParOf" srcId="{F4A1FA0F-084F-4616-A39F-8ADD9B21E44A}" destId="{608ED6D5-380F-4650-B164-41C62F7A4CE3}" srcOrd="3" destOrd="0" presId="urn:microsoft.com/office/officeart/2005/8/layout/vList3"/>
    <dgm:cxn modelId="{C30E7F10-BE25-4FE5-8D8E-620841664BE1}" type="presParOf" srcId="{F4A1FA0F-084F-4616-A39F-8ADD9B21E44A}" destId="{234DFE51-C86B-4995-B30C-57A266F671A9}" srcOrd="4" destOrd="0" presId="urn:microsoft.com/office/officeart/2005/8/layout/vList3"/>
    <dgm:cxn modelId="{CF5FBF65-F30A-4C7B-9703-91E7921A0548}" type="presParOf" srcId="{234DFE51-C86B-4995-B30C-57A266F671A9}" destId="{5EB7B369-4B2F-4F37-A1CB-4D3C76FEB4F6}" srcOrd="0" destOrd="0" presId="urn:microsoft.com/office/officeart/2005/8/layout/vList3"/>
    <dgm:cxn modelId="{D95CEB6A-F867-45B3-B1B9-0FA9C5AF70AE}" type="presParOf" srcId="{234DFE51-C86B-4995-B30C-57A266F671A9}" destId="{041F55AC-D2BC-4520-B8C9-A11481F354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C796-5C07-4EFE-B7E6-3B30519D1C9B}">
      <dsp:nvSpPr>
        <dsp:cNvPr id="0" name=""/>
        <dsp:cNvSpPr/>
      </dsp:nvSpPr>
      <dsp:spPr>
        <a:xfrm rot="5400000">
          <a:off x="6128383" y="-1843998"/>
          <a:ext cx="266624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InfiniBand – Mellanox only, but a broad selection of different models/speeds/capabilities (would like to see cards with custom OEM firmware included as additional variants)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OPA – Intel only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RoCE</a:t>
          </a:r>
          <a:r>
            <a:rPr lang="en-US" sz="1900" b="0" kern="1200" dirty="0"/>
            <a:t> – Mellanox, Cavium/QLogic/Marvell, Broadcom, potentially Huawei (subject to changes in current restrictions), Intel (future product)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iWARP – Chelsio, Intel, Cavium/QLogic/Marvell</a:t>
          </a:r>
        </a:p>
      </dsp:txBody>
      <dsp:txXfrm rot="-5400000">
        <a:off x="3950208" y="464332"/>
        <a:ext cx="6892437" cy="2405931"/>
      </dsp:txXfrm>
    </dsp:sp>
    <dsp:sp modelId="{45ED0ABB-52D3-4718-96AA-72E056B9AF4B}">
      <dsp:nvSpPr>
        <dsp:cNvPr id="0" name=""/>
        <dsp:cNvSpPr/>
      </dsp:nvSpPr>
      <dsp:spPr>
        <a:xfrm>
          <a:off x="0" y="896"/>
          <a:ext cx="3950208" cy="3332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The FSDP will have a broad selection of hardware from all RDMA IHVs</a:t>
          </a:r>
        </a:p>
      </dsp:txBody>
      <dsp:txXfrm>
        <a:off x="162694" y="163590"/>
        <a:ext cx="3624820" cy="3007413"/>
      </dsp:txXfrm>
    </dsp:sp>
    <dsp:sp modelId="{67119890-181C-4154-9F03-8F8D935A2CF7}">
      <dsp:nvSpPr>
        <dsp:cNvPr id="0" name=""/>
        <dsp:cNvSpPr/>
      </dsp:nvSpPr>
      <dsp:spPr>
        <a:xfrm rot="5400000">
          <a:off x="6907285" y="645187"/>
          <a:ext cx="1108436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NVMe</a:t>
          </a:r>
          <a:r>
            <a:rPr lang="en-US" sz="1900" b="0" kern="1200" dirty="0"/>
            <a:t> for </a:t>
          </a:r>
          <a:r>
            <a:rPr lang="en-US" sz="1900" b="0" kern="1200" dirty="0" err="1"/>
            <a:t>NVMe</a:t>
          </a:r>
          <a:r>
            <a:rPr lang="en-US" sz="1900" b="0" kern="1200" dirty="0"/>
            <a:t> over Fabrics testing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NVDIMM for Remote Persistent Memory over RDMA testing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GPUs for Peer-to-Peer DMA and GPU direct testing</a:t>
          </a:r>
          <a:endParaRPr lang="en-US" sz="1900" kern="1200"/>
        </a:p>
      </dsp:txBody>
      <dsp:txXfrm rot="-5400000">
        <a:off x="3950208" y="3656374"/>
        <a:ext cx="6968483" cy="1000218"/>
      </dsp:txXfrm>
    </dsp:sp>
    <dsp:sp modelId="{80AD7B06-6BA6-497F-BD04-4AB94031DF9A}">
      <dsp:nvSpPr>
        <dsp:cNvPr id="0" name=""/>
        <dsp:cNvSpPr/>
      </dsp:nvSpPr>
      <dsp:spPr>
        <a:xfrm>
          <a:off x="0" y="3500338"/>
          <a:ext cx="3950208" cy="1312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The FSDP will also include hardware related to RDMA technologies</a:t>
          </a:r>
        </a:p>
      </dsp:txBody>
      <dsp:txXfrm>
        <a:off x="64061" y="3564399"/>
        <a:ext cx="3822086" cy="1184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130F4-2298-4290-A6F9-A64AEFFA1D32}">
      <dsp:nvSpPr>
        <dsp:cNvPr id="0" name=""/>
        <dsp:cNvSpPr/>
      </dsp:nvSpPr>
      <dsp:spPr>
        <a:xfrm>
          <a:off x="4091219" y="1414"/>
          <a:ext cx="7114917" cy="11221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spc="-1" dirty="0">
              <a:solidFill>
                <a:srgbClr val="000000"/>
              </a:solidFill>
            </a:rPr>
            <a:t>Automatic, continuous testing of upstream software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spc="-1" dirty="0">
              <a:solidFill>
                <a:srgbClr val="000000"/>
              </a:solidFill>
            </a:rPr>
            <a:t>Centralized testing and tracking of multiple hardware vendors’ products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spc="-1" dirty="0">
              <a:solidFill>
                <a:srgbClr val="000000"/>
              </a:solidFill>
            </a:rPr>
            <a:t>Development of new software APIs upstream, e.g. </a:t>
          </a:r>
          <a:r>
            <a:rPr lang="en-US" sz="1700" kern="1200" spc="-1" dirty="0" err="1">
              <a:solidFill>
                <a:srgbClr val="000000"/>
              </a:solidFill>
            </a:rPr>
            <a:t>GPUDirect</a:t>
          </a:r>
          <a:endParaRPr lang="en-US" sz="1700" kern="1200" spc="-1" dirty="0">
            <a:solidFill>
              <a:srgbClr val="000000"/>
            </a:solidFill>
          </a:endParaRPr>
        </a:p>
      </dsp:txBody>
      <dsp:txXfrm>
        <a:off x="4091219" y="141685"/>
        <a:ext cx="6694103" cy="841628"/>
      </dsp:txXfrm>
    </dsp:sp>
    <dsp:sp modelId="{2E4A452F-F9C8-4274-9766-EA7C6ADA0FB1}">
      <dsp:nvSpPr>
        <dsp:cNvPr id="0" name=""/>
        <dsp:cNvSpPr/>
      </dsp:nvSpPr>
      <dsp:spPr>
        <a:xfrm>
          <a:off x="652058" y="1414"/>
          <a:ext cx="3439161" cy="1122170"/>
        </a:xfrm>
        <a:prstGeom prst="roundRect">
          <a:avLst/>
        </a:prstGeom>
        <a:solidFill>
          <a:srgbClr val="0029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spc="-1" dirty="0">
              <a:solidFill>
                <a:schemeClr val="bg1"/>
              </a:solidFill>
            </a:rPr>
            <a:t>Linux Upstream Maintainers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06838" y="56194"/>
        <a:ext cx="3329601" cy="1012610"/>
      </dsp:txXfrm>
    </dsp:sp>
    <dsp:sp modelId="{B34B2A26-17FC-4F40-916F-4EF91575FB84}">
      <dsp:nvSpPr>
        <dsp:cNvPr id="0" name=""/>
        <dsp:cNvSpPr/>
      </dsp:nvSpPr>
      <dsp:spPr>
        <a:xfrm>
          <a:off x="4091219" y="1235802"/>
          <a:ext cx="7114917" cy="11221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On demand testing for IHVs (Mellanox, Intel, </a:t>
          </a:r>
          <a:r>
            <a:rPr lang="en-US" sz="1700" kern="1200" dirty="0" err="1"/>
            <a:t>Chelsio</a:t>
          </a:r>
          <a:r>
            <a:rPr lang="en-US" sz="1700" kern="1200" dirty="0"/>
            <a:t>, Cavium…)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spc="-1" dirty="0">
              <a:solidFill>
                <a:srgbClr val="000000"/>
              </a:solidFill>
            </a:rPr>
            <a:t>Access to a multi-vendor cluster for development/testing/validation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spc="-1" dirty="0">
              <a:solidFill>
                <a:srgbClr val="000000"/>
              </a:solidFill>
            </a:rPr>
            <a:t>Logo program, if desired</a:t>
          </a:r>
          <a:endParaRPr lang="en-US" sz="1700" kern="1200" dirty="0"/>
        </a:p>
      </dsp:txBody>
      <dsp:txXfrm>
        <a:off x="4091219" y="1376073"/>
        <a:ext cx="6694103" cy="841628"/>
      </dsp:txXfrm>
    </dsp:sp>
    <dsp:sp modelId="{CB900CA8-C0F6-4FDB-B43D-5E64A706B33C}">
      <dsp:nvSpPr>
        <dsp:cNvPr id="0" name=""/>
        <dsp:cNvSpPr/>
      </dsp:nvSpPr>
      <dsp:spPr>
        <a:xfrm>
          <a:off x="652058" y="1235802"/>
          <a:ext cx="3439161" cy="1122170"/>
        </a:xfrm>
        <a:prstGeom prst="roundRect">
          <a:avLst/>
        </a:prstGeom>
        <a:solidFill>
          <a:srgbClr val="0029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spc="-1" dirty="0">
              <a:solidFill>
                <a:schemeClr val="bg1"/>
              </a:solidFill>
            </a:rPr>
            <a:t>Hardware Vendors*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06838" y="1290582"/>
        <a:ext cx="3329601" cy="1012610"/>
      </dsp:txXfrm>
    </dsp:sp>
    <dsp:sp modelId="{3FC58BC6-2F0F-4435-A9A2-87E090EA3307}">
      <dsp:nvSpPr>
        <dsp:cNvPr id="0" name=""/>
        <dsp:cNvSpPr/>
      </dsp:nvSpPr>
      <dsp:spPr>
        <a:xfrm>
          <a:off x="4091219" y="2470190"/>
          <a:ext cx="7114917" cy="11221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spc="-1" dirty="0">
              <a:solidFill>
                <a:srgbClr val="000000"/>
              </a:solidFill>
            </a:rPr>
            <a:t>On demand testing for distros (Red Hat, </a:t>
          </a:r>
          <a:r>
            <a:rPr lang="en-US" sz="1700" b="0" kern="1200" spc="-1" dirty="0" err="1">
              <a:solidFill>
                <a:srgbClr val="000000"/>
              </a:solidFill>
            </a:rPr>
            <a:t>SuSE</a:t>
          </a:r>
          <a:r>
            <a:rPr lang="en-US" sz="1700" b="0" kern="1200" spc="-1" dirty="0">
              <a:solidFill>
                <a:srgbClr val="000000"/>
              </a:solidFill>
            </a:rPr>
            <a:t>, OFED, etc.)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spc="-1" dirty="0">
              <a:solidFill>
                <a:srgbClr val="000000"/>
              </a:solidFill>
            </a:rPr>
            <a:t>Access to a multi-vendor/multi-release cluster for e.g. release testing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spc="-1" dirty="0">
              <a:solidFill>
                <a:srgbClr val="000000"/>
              </a:solidFill>
            </a:rPr>
            <a:t>Logo program, if desired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091219" y="2610461"/>
        <a:ext cx="6694103" cy="841628"/>
      </dsp:txXfrm>
    </dsp:sp>
    <dsp:sp modelId="{72C0F353-A98B-4ABD-B328-8CEA64C8EF91}">
      <dsp:nvSpPr>
        <dsp:cNvPr id="0" name=""/>
        <dsp:cNvSpPr/>
      </dsp:nvSpPr>
      <dsp:spPr>
        <a:xfrm>
          <a:off x="652058" y="2470190"/>
          <a:ext cx="3439161" cy="1122170"/>
        </a:xfrm>
        <a:prstGeom prst="roundRect">
          <a:avLst/>
        </a:prstGeom>
        <a:solidFill>
          <a:srgbClr val="0029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spc="-1" dirty="0">
              <a:solidFill>
                <a:schemeClr val="bg1"/>
              </a:solidFill>
            </a:rPr>
            <a:t>OS Distros**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06838" y="2524970"/>
        <a:ext cx="3329601" cy="1012610"/>
      </dsp:txXfrm>
    </dsp:sp>
    <dsp:sp modelId="{38C2401E-9C51-45A2-9C6D-6F43F2954163}">
      <dsp:nvSpPr>
        <dsp:cNvPr id="0" name=""/>
        <dsp:cNvSpPr/>
      </dsp:nvSpPr>
      <dsp:spPr>
        <a:xfrm>
          <a:off x="4091219" y="3704578"/>
          <a:ext cx="7114917" cy="11221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spc="-1" dirty="0">
              <a:solidFill>
                <a:srgbClr val="000000"/>
              </a:solidFill>
            </a:rPr>
            <a:t>On demand testing of specific software 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spc="-1" dirty="0">
              <a:solidFill>
                <a:srgbClr val="000000"/>
              </a:solidFill>
            </a:rPr>
            <a:t>Assist in software development</a:t>
          </a:r>
        </a:p>
      </dsp:txBody>
      <dsp:txXfrm>
        <a:off x="4091219" y="3844849"/>
        <a:ext cx="6694103" cy="841628"/>
      </dsp:txXfrm>
    </dsp:sp>
    <dsp:sp modelId="{B1694159-8FA1-437C-9DE0-69AEC26214DA}">
      <dsp:nvSpPr>
        <dsp:cNvPr id="0" name=""/>
        <dsp:cNvSpPr/>
      </dsp:nvSpPr>
      <dsp:spPr>
        <a:xfrm>
          <a:off x="652058" y="3704578"/>
          <a:ext cx="3439161" cy="1122170"/>
        </a:xfrm>
        <a:prstGeom prst="roundRect">
          <a:avLst/>
        </a:prstGeom>
        <a:solidFill>
          <a:srgbClr val="0029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spc="-1" dirty="0">
              <a:solidFill>
                <a:schemeClr val="bg1"/>
              </a:solidFill>
            </a:rPr>
            <a:t>ISVs, Applications, Middleware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06838" y="3759358"/>
        <a:ext cx="3329601" cy="1012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B702-EFC5-4986-8063-2873738C8636}">
      <dsp:nvSpPr>
        <dsp:cNvPr id="0" name=""/>
        <dsp:cNvSpPr/>
      </dsp:nvSpPr>
      <dsp:spPr>
        <a:xfrm>
          <a:off x="5357" y="346708"/>
          <a:ext cx="2740521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Intel runs the upstream kernel 0-day testing service</a:t>
          </a:r>
          <a:endParaRPr lang="en-US" sz="2300" kern="1200"/>
        </a:p>
      </dsp:txBody>
      <dsp:txXfrm>
        <a:off x="5357" y="346708"/>
        <a:ext cx="2740521" cy="1081575"/>
      </dsp:txXfrm>
    </dsp:sp>
    <dsp:sp modelId="{469D0700-7F96-4ACC-8B4C-CE6FD16174A3}">
      <dsp:nvSpPr>
        <dsp:cNvPr id="0" name=""/>
        <dsp:cNvSpPr/>
      </dsp:nvSpPr>
      <dsp:spPr>
        <a:xfrm>
          <a:off x="2745878" y="262210"/>
          <a:ext cx="548104" cy="125057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E2B8-628D-4CA1-BF3F-F7087C0582E5}">
      <dsp:nvSpPr>
        <dsp:cNvPr id="0" name=""/>
        <dsp:cNvSpPr/>
      </dsp:nvSpPr>
      <dsp:spPr>
        <a:xfrm>
          <a:off x="3513224" y="262210"/>
          <a:ext cx="7454217" cy="1250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Builds all kernel patches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Performs limited boot testing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Makes no attempt to ensure patches actually work</a:t>
          </a:r>
        </a:p>
      </dsp:txBody>
      <dsp:txXfrm>
        <a:off x="3513224" y="262210"/>
        <a:ext cx="7454217" cy="1250571"/>
      </dsp:txXfrm>
    </dsp:sp>
    <dsp:sp modelId="{52F52999-31F4-4479-9C86-3EA12A697A99}">
      <dsp:nvSpPr>
        <dsp:cNvPr id="0" name=""/>
        <dsp:cNvSpPr/>
      </dsp:nvSpPr>
      <dsp:spPr>
        <a:xfrm>
          <a:off x="5357" y="1680079"/>
          <a:ext cx="2740521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Google runs Syzkaller testing service</a:t>
          </a:r>
          <a:endParaRPr lang="en-US" sz="2300" kern="1200"/>
        </a:p>
      </dsp:txBody>
      <dsp:txXfrm>
        <a:off x="5357" y="1680079"/>
        <a:ext cx="2740521" cy="1081575"/>
      </dsp:txXfrm>
    </dsp:sp>
    <dsp:sp modelId="{FB86D1D2-C05D-44F7-98E0-93A546D2E741}">
      <dsp:nvSpPr>
        <dsp:cNvPr id="0" name=""/>
        <dsp:cNvSpPr/>
      </dsp:nvSpPr>
      <dsp:spPr>
        <a:xfrm>
          <a:off x="2745878" y="1595581"/>
          <a:ext cx="548104" cy="125057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E4C19-2577-4D24-8499-D8AA9B337776}">
      <dsp:nvSpPr>
        <dsp:cNvPr id="0" name=""/>
        <dsp:cNvSpPr/>
      </dsp:nvSpPr>
      <dsp:spPr>
        <a:xfrm>
          <a:off x="3513224" y="1595581"/>
          <a:ext cx="7454217" cy="1250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Runs upstream kernels through </a:t>
          </a:r>
          <a:r>
            <a:rPr lang="en-US" sz="2300" kern="1200" dirty="0" err="1"/>
            <a:t>syscall</a:t>
          </a:r>
          <a:r>
            <a:rPr lang="en-US" sz="2300" kern="1200" dirty="0"/>
            <a:t> validation tests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Intentionally calls </a:t>
          </a:r>
          <a:r>
            <a:rPr lang="en-US" sz="2300" kern="1200" dirty="0" err="1"/>
            <a:t>syscalls</a:t>
          </a:r>
          <a:r>
            <a:rPr lang="en-US" sz="2300" kern="1200" dirty="0"/>
            <a:t> with known bad data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Limited support for </a:t>
          </a:r>
          <a:r>
            <a:rPr lang="en-US" sz="2300" kern="1200" dirty="0" err="1"/>
            <a:t>syscall</a:t>
          </a:r>
          <a:r>
            <a:rPr lang="en-US" sz="2300" kern="1200" dirty="0"/>
            <a:t> chains, common in RDMA</a:t>
          </a:r>
        </a:p>
      </dsp:txBody>
      <dsp:txXfrm>
        <a:off x="3513224" y="1595581"/>
        <a:ext cx="7454217" cy="1250571"/>
      </dsp:txXfrm>
    </dsp:sp>
    <dsp:sp modelId="{3BD80C27-DF76-4FC8-9845-1FE0E4E0BD0A}">
      <dsp:nvSpPr>
        <dsp:cNvPr id="0" name=""/>
        <dsp:cNvSpPr/>
      </dsp:nvSpPr>
      <dsp:spPr>
        <a:xfrm>
          <a:off x="5357" y="3199346"/>
          <a:ext cx="2740521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The OFA will be running the FSDP CI service</a:t>
          </a:r>
          <a:endParaRPr lang="en-US" sz="2300" kern="1200"/>
        </a:p>
      </dsp:txBody>
      <dsp:txXfrm>
        <a:off x="5357" y="3199346"/>
        <a:ext cx="2740521" cy="1081575"/>
      </dsp:txXfrm>
    </dsp:sp>
    <dsp:sp modelId="{A8A382AF-FFEB-4FB8-ABA7-41D6FC1258CF}">
      <dsp:nvSpPr>
        <dsp:cNvPr id="0" name=""/>
        <dsp:cNvSpPr/>
      </dsp:nvSpPr>
      <dsp:spPr>
        <a:xfrm>
          <a:off x="2745878" y="2928952"/>
          <a:ext cx="548104" cy="1622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A954B-026D-43E2-BAC6-C51FB12C4914}">
      <dsp:nvSpPr>
        <dsp:cNvPr id="0" name=""/>
        <dsp:cNvSpPr/>
      </dsp:nvSpPr>
      <dsp:spPr>
        <a:xfrm>
          <a:off x="3513224" y="2928952"/>
          <a:ext cx="7454217" cy="1622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Runs upstream kernels as well as upstream user space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Will focus on specific code (RDMA, Peer-2-Peer DMA, etc.)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Will ensure that code actually runs on the target hardware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Will utilize an upstream ecosystem to advance tests</a:t>
          </a:r>
        </a:p>
      </dsp:txBody>
      <dsp:txXfrm>
        <a:off x="3513224" y="2928952"/>
        <a:ext cx="7454217" cy="1622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EDD34-559D-4906-8613-6AF619295780}">
      <dsp:nvSpPr>
        <dsp:cNvPr id="0" name=""/>
        <dsp:cNvSpPr/>
      </dsp:nvSpPr>
      <dsp:spPr>
        <a:xfrm rot="10800000">
          <a:off x="2172238" y="1841"/>
          <a:ext cx="7296912" cy="1337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657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Oversees the cluster usage and activities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Arbiter of Acceptable Use Policy violations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Monitor for members that are wasting resources by checking machines out and then not using them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Make sure that CI service keeps running smoothly</a:t>
          </a:r>
        </a:p>
      </dsp:txBody>
      <dsp:txXfrm rot="10800000">
        <a:off x="2506532" y="1841"/>
        <a:ext cx="6962618" cy="1337176"/>
      </dsp:txXfrm>
    </dsp:sp>
    <dsp:sp modelId="{EC5DB69D-8011-4299-9EA4-2110ABDD2291}">
      <dsp:nvSpPr>
        <dsp:cNvPr id="0" name=""/>
        <dsp:cNvSpPr/>
      </dsp:nvSpPr>
      <dsp:spPr>
        <a:xfrm>
          <a:off x="1503649" y="1841"/>
          <a:ext cx="1337176" cy="1337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776A6-D216-43C3-9B64-5F09F0FEA08D}">
      <dsp:nvSpPr>
        <dsp:cNvPr id="0" name=""/>
        <dsp:cNvSpPr/>
      </dsp:nvSpPr>
      <dsp:spPr>
        <a:xfrm rot="10800000">
          <a:off x="2172238" y="1738174"/>
          <a:ext cx="7296912" cy="1337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657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Logo Program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Responsible for defining what tests must be passed for any given certification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Responsible for maintaining the OFA automated test script that IHVs can run as part of a logo attempt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Will review the results of test runs and approve/deny a logo test</a:t>
          </a:r>
        </a:p>
      </dsp:txBody>
      <dsp:txXfrm rot="10800000">
        <a:off x="2506532" y="1738174"/>
        <a:ext cx="6962618" cy="1337176"/>
      </dsp:txXfrm>
    </dsp:sp>
    <dsp:sp modelId="{CC90358F-696E-4686-A4BF-57AD4A022D68}">
      <dsp:nvSpPr>
        <dsp:cNvPr id="0" name=""/>
        <dsp:cNvSpPr/>
      </dsp:nvSpPr>
      <dsp:spPr>
        <a:xfrm>
          <a:off x="1503649" y="1738174"/>
          <a:ext cx="1337176" cy="13371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F55AC-D2BC-4520-B8C9-A11481F354B8}">
      <dsp:nvSpPr>
        <dsp:cNvPr id="0" name=""/>
        <dsp:cNvSpPr/>
      </dsp:nvSpPr>
      <dsp:spPr>
        <a:xfrm rot="10800000">
          <a:off x="2172238" y="3474507"/>
          <a:ext cx="7296912" cy="1337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657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Participation in FSDP WG is open to all, but…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Chairmanship and voting rights are limited to OFA Voting Members and above</a:t>
          </a:r>
          <a:endParaRPr lang="en-US" sz="1400" kern="1200"/>
        </a:p>
      </dsp:txBody>
      <dsp:txXfrm rot="10800000">
        <a:off x="2506532" y="3474507"/>
        <a:ext cx="6962618" cy="1337176"/>
      </dsp:txXfrm>
    </dsp:sp>
    <dsp:sp modelId="{5EB7B369-4B2F-4F37-A1CB-4D3C76FEB4F6}">
      <dsp:nvSpPr>
        <dsp:cNvPr id="0" name=""/>
        <dsp:cNvSpPr/>
      </dsp:nvSpPr>
      <dsp:spPr>
        <a:xfrm>
          <a:off x="1503649" y="3474507"/>
          <a:ext cx="1337176" cy="13371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 visualizes the pre-release integration testing model. The testing is automatically triggered by a kernel </a:t>
            </a:r>
            <a:r>
              <a:rPr lang="en-US" dirty="0" err="1"/>
              <a:t>rc</a:t>
            </a:r>
            <a:r>
              <a:rPr lang="en-US" dirty="0"/>
              <a:t>, it is driven by a test plan, the results are sent to the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rdma</a:t>
            </a:r>
            <a:r>
              <a:rPr lang="en-US" dirty="0"/>
              <a:t> mailing list. The community is going to help debugging the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 visualizes the </a:t>
            </a:r>
            <a:r>
              <a:rPr lang="en-US" dirty="0" err="1"/>
              <a:t>ondemand</a:t>
            </a:r>
            <a:r>
              <a:rPr lang="en-US" dirty="0"/>
              <a:t> testing model. It is triggered by the user. The test plan can be defined by the user. Access.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overview of FDSP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281588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CKI-project/tests-beak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989671"/>
            <a:ext cx="9786728" cy="622780"/>
          </a:xfrm>
        </p:spPr>
        <p:txBody>
          <a:bodyPr>
            <a:noAutofit/>
          </a:bodyPr>
          <a:lstStyle/>
          <a:p>
            <a:r>
              <a:rPr lang="en-US" sz="3200" dirty="0" err="1"/>
              <a:t>OpenFabrics</a:t>
            </a:r>
            <a:r>
              <a:rPr lang="en-US" sz="3200" dirty="0"/>
              <a:t> alliance - </a:t>
            </a:r>
            <a:br>
              <a:rPr lang="en-US" sz="3200" dirty="0"/>
            </a:br>
            <a:r>
              <a:rPr lang="en-US" sz="3200" dirty="0"/>
              <a:t>Fabric Software Development program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FSDP Working Group, </a:t>
            </a:r>
            <a:r>
              <a:rPr lang="en-US" dirty="0" err="1">
                <a:solidFill>
                  <a:schemeClr val="bg1"/>
                </a:solidFill>
              </a:rPr>
              <a:t>OpenFabrics</a:t>
            </a:r>
            <a:r>
              <a:rPr lang="en-US" dirty="0">
                <a:solidFill>
                  <a:schemeClr val="bg1"/>
                </a:solidFill>
              </a:rPr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D46ABD-10F2-43DD-8866-BB217EC6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possible types of Logos: </a:t>
            </a:r>
            <a:r>
              <a:rPr lang="en-US" i="1" dirty="0"/>
              <a:t>Vendor Logo &amp;</a:t>
            </a:r>
            <a:r>
              <a:rPr lang="en-US" dirty="0"/>
              <a:t> </a:t>
            </a:r>
            <a:r>
              <a:rPr lang="en-US" i="1" dirty="0"/>
              <a:t>Distro Logo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Logo tests are run ‘on-demand’, driven by OFA’s test plan as defined by the FSDP Working Group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Run against a defined hardware configuration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Run against a specific distribution(s)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690655" y="2968898"/>
            <a:ext cx="5323004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Logo 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622612" y="5581561"/>
            <a:ext cx="5390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“Hardware family X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supports the following hardware …”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pic>
        <p:nvPicPr>
          <p:cNvPr id="27" name="Graphic 26" descr="Lightbulb and gear">
            <a:extLst>
              <a:ext uri="{FF2B5EF4-FFF2-40B4-BE49-F238E27FC236}">
                <a16:creationId xmlns:a16="http://schemas.microsoft.com/office/drawing/2014/main" id="{B874B19F-26A8-444C-A7B8-9B6325822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4850" y="55021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50064C-5FB7-44D6-933D-42F611E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Fsdp</a:t>
            </a:r>
            <a:r>
              <a:rPr lang="en-US" dirty="0"/>
              <a:t> working group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AA6477F-0579-4B07-9748-F2D014F5C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847045"/>
              </p:ext>
            </p:extLst>
          </p:nvPr>
        </p:nvGraphicFramePr>
        <p:xfrm>
          <a:off x="609600" y="1312639"/>
          <a:ext cx="10972800" cy="481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0430-E268-4298-8654-C6494ADA8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E3F2F-D5D8-4564-8140-D48A021273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332064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716D-D0F8-461D-8871-CA0CC932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1664-FA17-4742-AFFA-25C29747F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Provide feedback about the Fabric Software Development Platform (FSDP) program</a:t>
            </a:r>
          </a:p>
          <a:p>
            <a:r>
              <a:rPr lang="en-US" b="0" dirty="0"/>
              <a:t>Take the opportunity to influence FSDP proposal</a:t>
            </a:r>
          </a:p>
          <a:p>
            <a:r>
              <a:rPr lang="en-US" b="0" dirty="0"/>
              <a:t>Serve community needs while driving advanced fabrics development and adoption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A7542-3C9B-442E-A7D1-EFE360468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0BB9-6973-4702-9094-0B73D3C4A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491E93-2826-42F0-941F-423483F98F68}"/>
              </a:ext>
            </a:extLst>
          </p:cNvPr>
          <p:cNvSpPr/>
          <p:nvPr/>
        </p:nvSpPr>
        <p:spPr>
          <a:xfrm>
            <a:off x="555913" y="5917381"/>
            <a:ext cx="11080173" cy="469107"/>
          </a:xfrm>
          <a:prstGeom prst="roundRect">
            <a:avLst/>
          </a:prstGeom>
          <a:solidFill>
            <a:srgbClr val="002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 OFA and FSDP WG now!</a:t>
            </a:r>
          </a:p>
        </p:txBody>
      </p:sp>
      <p:pic>
        <p:nvPicPr>
          <p:cNvPr id="13" name="Graphic 12" descr="Circular flowchart">
            <a:extLst>
              <a:ext uri="{FF2B5EF4-FFF2-40B4-BE49-F238E27FC236}">
                <a16:creationId xmlns:a16="http://schemas.microsoft.com/office/drawing/2014/main" id="{F1D4F35F-4F6C-4380-99BB-5F910F66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861" y="3101323"/>
            <a:ext cx="914400" cy="914400"/>
          </a:xfrm>
          <a:prstGeom prst="rect">
            <a:avLst/>
          </a:prstGeom>
        </p:spPr>
      </p:pic>
      <p:pic>
        <p:nvPicPr>
          <p:cNvPr id="18" name="Graphic 17" descr="Head with gears">
            <a:extLst>
              <a:ext uri="{FF2B5EF4-FFF2-40B4-BE49-F238E27FC236}">
                <a16:creationId xmlns:a16="http://schemas.microsoft.com/office/drawing/2014/main" id="{487792C7-B0F2-4E06-AC57-488967B1A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4895" y="3148781"/>
            <a:ext cx="914400" cy="914400"/>
          </a:xfrm>
          <a:prstGeom prst="rect">
            <a:avLst/>
          </a:prstGeom>
        </p:spPr>
      </p:pic>
      <p:pic>
        <p:nvPicPr>
          <p:cNvPr id="19" name="Graphic 18" descr="Minimize">
            <a:extLst>
              <a:ext uri="{FF2B5EF4-FFF2-40B4-BE49-F238E27FC236}">
                <a16:creationId xmlns:a16="http://schemas.microsoft.com/office/drawing/2014/main" id="{186760DE-12A6-4C69-B5CE-E4B8E1864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1322" y="3138878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B72807-839C-4A86-B509-742C5567D3AC}"/>
              </a:ext>
            </a:extLst>
          </p:cNvPr>
          <p:cNvSpPr/>
          <p:nvPr/>
        </p:nvSpPr>
        <p:spPr>
          <a:xfrm>
            <a:off x="555913" y="2705994"/>
            <a:ext cx="297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Pre-release Integration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7891E5-0F1B-49A7-8BF6-77FDB3ECE225}"/>
              </a:ext>
            </a:extLst>
          </p:cNvPr>
          <p:cNvSpPr/>
          <p:nvPr/>
        </p:nvSpPr>
        <p:spPr>
          <a:xfrm>
            <a:off x="4336289" y="2703934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On-Demand Development and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Testing Capability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F3C4C-E158-48B4-B361-E1E7EA96E4C4}"/>
              </a:ext>
            </a:extLst>
          </p:cNvPr>
          <p:cNvSpPr/>
          <p:nvPr/>
        </p:nvSpPr>
        <p:spPr>
          <a:xfrm>
            <a:off x="9120693" y="2792488"/>
            <a:ext cx="1342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Logo Testing</a:t>
            </a:r>
          </a:p>
        </p:txBody>
      </p:sp>
      <p:pic>
        <p:nvPicPr>
          <p:cNvPr id="23" name="Graphic 22" descr="Building">
            <a:extLst>
              <a:ext uri="{FF2B5EF4-FFF2-40B4-BE49-F238E27FC236}">
                <a16:creationId xmlns:a16="http://schemas.microsoft.com/office/drawing/2014/main" id="{0DB07FFB-2DE2-4080-9281-B967E19D9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4895" y="4514409"/>
            <a:ext cx="914400" cy="914400"/>
          </a:xfrm>
          <a:prstGeom prst="rect">
            <a:avLst/>
          </a:prstGeom>
        </p:spPr>
      </p:pic>
      <p:pic>
        <p:nvPicPr>
          <p:cNvPr id="24" name="Graphic 23" descr="Cheers">
            <a:extLst>
              <a:ext uri="{FF2B5EF4-FFF2-40B4-BE49-F238E27FC236}">
                <a16:creationId xmlns:a16="http://schemas.microsoft.com/office/drawing/2014/main" id="{EAFB3332-B44F-4B39-943D-F674C3952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2861" y="4546114"/>
            <a:ext cx="914400" cy="914400"/>
          </a:xfrm>
          <a:prstGeom prst="rect">
            <a:avLst/>
          </a:prstGeom>
        </p:spPr>
      </p:pic>
      <p:pic>
        <p:nvPicPr>
          <p:cNvPr id="25" name="Graphic 24" descr="Meeting">
            <a:extLst>
              <a:ext uri="{FF2B5EF4-FFF2-40B4-BE49-F238E27FC236}">
                <a16:creationId xmlns:a16="http://schemas.microsoft.com/office/drawing/2014/main" id="{9B987D47-F2FA-4A8F-B730-3AFF21CDC2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55492" y="4588201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97857BE-89DD-49AD-8A53-89E11F9A4F80}"/>
              </a:ext>
            </a:extLst>
          </p:cNvPr>
          <p:cNvSpPr/>
          <p:nvPr/>
        </p:nvSpPr>
        <p:spPr>
          <a:xfrm>
            <a:off x="1370945" y="5544081"/>
            <a:ext cx="1813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Alliance members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D853E7-741C-464E-81B0-1A7B575126C9}"/>
              </a:ext>
            </a:extLst>
          </p:cNvPr>
          <p:cNvSpPr/>
          <p:nvPr/>
        </p:nvSpPr>
        <p:spPr>
          <a:xfrm>
            <a:off x="4763575" y="5509245"/>
            <a:ext cx="2100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open community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3E62D3-4967-4419-B2C2-FABB7AA5A261}"/>
              </a:ext>
            </a:extLst>
          </p:cNvPr>
          <p:cNvSpPr/>
          <p:nvPr/>
        </p:nvSpPr>
        <p:spPr>
          <a:xfrm>
            <a:off x="8907628" y="5460514"/>
            <a:ext cx="2177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Vendors &amp; OEMs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D28846-9458-44E8-8CEC-E8B56144F766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2026392" y="4063181"/>
            <a:ext cx="286300" cy="52502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84D29C-0D6A-4BFC-B329-050D04C4436D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1988522" y="4053278"/>
            <a:ext cx="3861539" cy="49283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97E6BD-0A37-4663-9563-C6D250F66C0D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1988522" y="4053278"/>
            <a:ext cx="7803573" cy="461131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BCAAA5-E4CF-43D3-A372-4EFD54FCAC61}"/>
              </a:ext>
            </a:extLst>
          </p:cNvPr>
          <p:cNvCxnSpPr>
            <a:cxnSpLocks/>
            <a:stCxn id="13" idx="2"/>
            <a:endCxn id="23" idx="0"/>
          </p:cNvCxnSpPr>
          <p:nvPr/>
        </p:nvCxnSpPr>
        <p:spPr>
          <a:xfrm>
            <a:off x="5850061" y="4015723"/>
            <a:ext cx="3942034" cy="49868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085076-4F76-4A79-B789-0E083D0BFBAA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>
            <a:off x="9792095" y="4063181"/>
            <a:ext cx="0" cy="45122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691E65-6F71-4335-9669-8C903B052821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 flipH="1">
            <a:off x="5850061" y="4063181"/>
            <a:ext cx="3942034" cy="48293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0F1BF0-841A-4970-AE89-389750103DC9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 flipH="1">
            <a:off x="2312692" y="4063181"/>
            <a:ext cx="7479403" cy="52502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0A2402F-CF46-4329-A3E8-D1038E067454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 flipH="1">
            <a:off x="2312692" y="4015723"/>
            <a:ext cx="3537369" cy="57247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0225CC-1559-4EB3-B294-92C7502C94B3}"/>
              </a:ext>
            </a:extLst>
          </p:cNvPr>
          <p:cNvCxnSpPr>
            <a:cxnSpLocks/>
            <a:stCxn id="13" idx="2"/>
            <a:endCxn id="24" idx="0"/>
          </p:cNvCxnSpPr>
          <p:nvPr/>
        </p:nvCxnSpPr>
        <p:spPr>
          <a:xfrm>
            <a:off x="5850061" y="4015723"/>
            <a:ext cx="0" cy="530391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8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F5B8-6928-4FC6-AC77-AA20ACB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A45E8-C2AB-4148-9D70-5CA48A992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01255-618E-4CCE-85C3-C534E50C3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A87E02-C8CF-4366-BFD9-1743931A6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69355"/>
              </p:ext>
            </p:extLst>
          </p:nvPr>
        </p:nvGraphicFramePr>
        <p:xfrm>
          <a:off x="872490" y="1733959"/>
          <a:ext cx="1016684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417">
                  <a:extLst>
                    <a:ext uri="{9D8B030D-6E8A-4147-A177-3AD203B41FA5}">
                      <a16:colId xmlns:a16="http://schemas.microsoft.com/office/drawing/2014/main" val="1253892829"/>
                    </a:ext>
                  </a:extLst>
                </a:gridCol>
                <a:gridCol w="7846424">
                  <a:extLst>
                    <a:ext uri="{9D8B030D-6E8A-4147-A177-3AD203B41FA5}">
                      <a16:colId xmlns:a16="http://schemas.microsoft.com/office/drawing/2014/main" val="2789020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Membership Level*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FSDP Participation level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18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</a:rPr>
                        <a:t>Promoter</a:t>
                      </a:r>
                      <a:endParaRPr lang="en-US" sz="20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sole chair of FSDP WG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appoint a Director to the OFA Board, which then approves appointments to Working Group Chairs/Co-Chairs and Working Group charters</a:t>
                      </a: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17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Voting Member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act as Co-Chair for any Working Group and has a vote in Working Groups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054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Non-Voting Member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the FSDP cluster and allows the Organization to participate in all Working Groups, however, the Organization will have no vote in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Groups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368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Individual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service provided to bona fide upstream developers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6495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7190866-98C6-49E5-8662-160516809179}"/>
              </a:ext>
            </a:extLst>
          </p:cNvPr>
          <p:cNvSpPr/>
          <p:nvPr/>
        </p:nvSpPr>
        <p:spPr>
          <a:xfrm>
            <a:off x="146767" y="6029915"/>
            <a:ext cx="11296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members are members of the OFA and must abide by the OFA’s Intellectual Property Rights Policy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access to the FSDP cluster and must abide by the FSDP Acceptable </a:t>
            </a:r>
            <a:r>
              <a:rPr lang="en-US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Policy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an executed Membership Agreement to membership@openfabrics.org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FFBC57-FD2F-4698-9F03-5D75FC11C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8" t="25068" r="26980" b="26226"/>
          <a:stretch/>
        </p:blipFill>
        <p:spPr>
          <a:xfrm>
            <a:off x="737418" y="4532671"/>
            <a:ext cx="786581" cy="41903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CCEEDDC-1A94-4242-8042-BD0394BF66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48" t="24634" r="29478" b="23397"/>
          <a:stretch/>
        </p:blipFill>
        <p:spPr>
          <a:xfrm>
            <a:off x="1600740" y="4465188"/>
            <a:ext cx="832975" cy="553998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47A3EF-9908-4FCA-A98B-392B52529D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86" t="23160" r="23447" b="23905"/>
          <a:stretch/>
        </p:blipFill>
        <p:spPr>
          <a:xfrm>
            <a:off x="2510456" y="4465188"/>
            <a:ext cx="1086465" cy="553998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1C69900-6625-4042-B4A2-FEDEF6D0FE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49" t="23307" r="7922" b="26159"/>
          <a:stretch/>
        </p:blipFill>
        <p:spPr>
          <a:xfrm>
            <a:off x="3673662" y="4465188"/>
            <a:ext cx="1710814" cy="55399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4D1D01B-48E2-408D-A031-8BF6F11E84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16" t="21279" r="8756" b="20899"/>
          <a:stretch/>
        </p:blipFill>
        <p:spPr>
          <a:xfrm>
            <a:off x="737418" y="5213810"/>
            <a:ext cx="1543664" cy="553998"/>
          </a:xfrm>
          <a:prstGeom prst="rect">
            <a:avLst/>
          </a:prstGeom>
        </p:spPr>
      </p:pic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56369486-F548-4880-8D55-6ED55800B0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873" b="21283"/>
          <a:stretch/>
        </p:blipFill>
        <p:spPr>
          <a:xfrm>
            <a:off x="5461217" y="4532671"/>
            <a:ext cx="1894022" cy="553999"/>
          </a:xfrm>
          <a:prstGeom prst="rect">
            <a:avLst/>
          </a:prstGeom>
        </p:spPr>
      </p:pic>
      <p:pic>
        <p:nvPicPr>
          <p:cNvPr id="22" name="Picture 21" descr="A picture containing knife&#10;&#10;Description automatically generated">
            <a:extLst>
              <a:ext uri="{FF2B5EF4-FFF2-40B4-BE49-F238E27FC236}">
                <a16:creationId xmlns:a16="http://schemas.microsoft.com/office/drawing/2014/main" id="{697832AB-7EE9-4526-9991-7F68B26A09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008" t="29913" r="11124" b="26386"/>
          <a:stretch/>
        </p:blipFill>
        <p:spPr>
          <a:xfrm>
            <a:off x="2331017" y="5335189"/>
            <a:ext cx="1445342" cy="432619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5D221-9182-4684-9608-22FFD0120F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77" r="2618"/>
          <a:stretch/>
        </p:blipFill>
        <p:spPr>
          <a:xfrm>
            <a:off x="7431980" y="4465188"/>
            <a:ext cx="1781662" cy="1037303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D6E725-8B3F-43EF-870D-692481E02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35" r="19473"/>
          <a:stretch/>
        </p:blipFill>
        <p:spPr>
          <a:xfrm>
            <a:off x="9290383" y="4437968"/>
            <a:ext cx="1130710" cy="102747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9D3FF5-0206-4E08-AD10-4C78CF9E38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340" b="22030"/>
          <a:stretch/>
        </p:blipFill>
        <p:spPr>
          <a:xfrm>
            <a:off x="3826294" y="5270225"/>
            <a:ext cx="1738159" cy="552770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0B9AC71F-8882-48BA-9C65-CB8A37CB94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710" t="17061" r="10260" b="19023"/>
          <a:stretch/>
        </p:blipFill>
        <p:spPr>
          <a:xfrm>
            <a:off x="5614388" y="5225101"/>
            <a:ext cx="1422511" cy="605924"/>
          </a:xfrm>
          <a:prstGeom prst="rect">
            <a:avLst/>
          </a:prstGeom>
        </p:spPr>
      </p:pic>
      <p:pic>
        <p:nvPicPr>
          <p:cNvPr id="34" name="Picture 33" descr="A picture containing knife&#10;&#10;Description automatically generated">
            <a:extLst>
              <a:ext uri="{FF2B5EF4-FFF2-40B4-BE49-F238E27FC236}">
                <a16:creationId xmlns:a16="http://schemas.microsoft.com/office/drawing/2014/main" id="{44F5E4FC-3C13-4CAF-8D27-A64660A8C39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6397" b="22435"/>
          <a:stretch/>
        </p:blipFill>
        <p:spPr>
          <a:xfrm>
            <a:off x="7109665" y="5546610"/>
            <a:ext cx="1659501" cy="452873"/>
          </a:xfrm>
          <a:prstGeom prst="rect">
            <a:avLst/>
          </a:prstGeom>
        </p:spPr>
      </p:pic>
      <p:pic>
        <p:nvPicPr>
          <p:cNvPr id="36" name="Picture 35" descr="A picture containing knife&#10;&#10;Description automatically generated">
            <a:extLst>
              <a:ext uri="{FF2B5EF4-FFF2-40B4-BE49-F238E27FC236}">
                <a16:creationId xmlns:a16="http://schemas.microsoft.com/office/drawing/2014/main" id="{4AFD87CA-29F7-4431-8A61-B5C5E9C8649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0692" b="24208"/>
          <a:stretch/>
        </p:blipFill>
        <p:spPr>
          <a:xfrm>
            <a:off x="8859915" y="5540702"/>
            <a:ext cx="1561178" cy="4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Power on/off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 configuration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Software updates via PXE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Flexibility in 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Beaker Lab Controller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 managed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Automatic: Pulls tests from the beaker test repository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anual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 Machines ready 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33763" y="400114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197310" y="2118980"/>
            <a:ext cx="1200838" cy="616947"/>
          </a:xfrm>
          <a:prstGeom prst="roundRect">
            <a:avLst/>
          </a:prstGeom>
          <a:solidFill>
            <a:srgbClr val="002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197310" y="2908484"/>
            <a:ext cx="1200838" cy="616947"/>
          </a:xfrm>
          <a:prstGeom prst="roundRect">
            <a:avLst/>
          </a:prstGeom>
          <a:solidFill>
            <a:srgbClr val="002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197310" y="3692672"/>
            <a:ext cx="1200838" cy="616947"/>
          </a:xfrm>
          <a:prstGeom prst="roundRect">
            <a:avLst/>
          </a:prstGeom>
          <a:solidFill>
            <a:srgbClr val="002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197310" y="4476860"/>
            <a:ext cx="1200838" cy="616947"/>
          </a:xfrm>
          <a:prstGeom prst="roundRect">
            <a:avLst/>
          </a:prstGeom>
          <a:solidFill>
            <a:srgbClr val="002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197310" y="5261048"/>
            <a:ext cx="1200838" cy="616947"/>
          </a:xfrm>
          <a:prstGeom prst="roundRect">
            <a:avLst/>
          </a:prstGeom>
          <a:solidFill>
            <a:srgbClr val="002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197310" y="6045236"/>
            <a:ext cx="1200838" cy="616947"/>
          </a:xfrm>
          <a:prstGeom prst="roundRect">
            <a:avLst/>
          </a:prstGeom>
          <a:solidFill>
            <a:srgbClr val="002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778670" y="242745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778670" y="321695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778670" y="400114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778670" y="445834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778670" y="445834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778670" y="445834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398148" y="242745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398148" y="321695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398148" y="400114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23247" y="549612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61224" y="430923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27413" y="266459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41967" y="378689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59253" y="490949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44264" y="339521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47868" y="449633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382820" y="385241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386424" y="445834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71024" y="336468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585424" y="382188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585424" y="382188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04160" y="495353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0363" y="1325958"/>
            <a:ext cx="1186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cluster is automatically configured and run by the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Lab Controller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according to specifications for a particular vendor or usage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BC81348E-B67D-40D2-BC80-94108417C0B3}"/>
              </a:ext>
            </a:extLst>
          </p:cNvPr>
          <p:cNvSpPr txBox="1">
            <a:spLocks/>
          </p:cNvSpPr>
          <p:nvPr/>
        </p:nvSpPr>
        <p:spPr>
          <a:xfrm>
            <a:off x="7981951" y="6591070"/>
            <a:ext cx="4114800" cy="275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OpenFabrics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185340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163" y="1281580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25476" y="6343873"/>
            <a:ext cx="27432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2376496" y="3956116"/>
            <a:ext cx="1435693" cy="914400"/>
          </a:xfrm>
          <a:prstGeom prst="cloud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4216690" y="4023414"/>
            <a:ext cx="1008405" cy="779804"/>
          </a:xfrm>
          <a:prstGeom prst="roundRect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3810993" y="441331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5665996" y="4023414"/>
            <a:ext cx="1217872" cy="779804"/>
          </a:xfrm>
          <a:prstGeom prst="roundRect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225095" y="441331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7356537" y="2073951"/>
            <a:ext cx="1200838" cy="616947"/>
          </a:xfrm>
          <a:prstGeom prst="roundRect">
            <a:avLst/>
          </a:prstGeom>
          <a:solidFill>
            <a:srgbClr val="001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7356537" y="2863455"/>
            <a:ext cx="1200838" cy="616947"/>
          </a:xfrm>
          <a:prstGeom prst="roundRect">
            <a:avLst/>
          </a:prstGeom>
          <a:solidFill>
            <a:srgbClr val="001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7356537" y="3647643"/>
            <a:ext cx="1200838" cy="616947"/>
          </a:xfrm>
          <a:prstGeom prst="roundRect">
            <a:avLst/>
          </a:prstGeom>
          <a:solidFill>
            <a:srgbClr val="001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7356537" y="4431831"/>
            <a:ext cx="1200838" cy="616947"/>
          </a:xfrm>
          <a:prstGeom prst="roundRect">
            <a:avLst/>
          </a:prstGeom>
          <a:solidFill>
            <a:srgbClr val="001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7356537" y="5216019"/>
            <a:ext cx="1200838" cy="616947"/>
          </a:xfrm>
          <a:prstGeom prst="roundRect">
            <a:avLst/>
          </a:prstGeom>
          <a:solidFill>
            <a:srgbClr val="001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7356537" y="6000207"/>
            <a:ext cx="1200838" cy="616947"/>
          </a:xfrm>
          <a:prstGeom prst="roundRect">
            <a:avLst/>
          </a:prstGeom>
          <a:solidFill>
            <a:srgbClr val="001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6883868" y="238242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6883868" y="317192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6883868" y="395611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6883868" y="441331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6883868" y="441331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6883868" y="441331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6339540" y="555244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8846456" y="238242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8557375" y="238242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8557375" y="395611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8557375" y="317192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8395316" y="303077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9265200" y="219160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8557375" y="219160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8557375" y="411440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8557375" y="457681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8970674" y="327170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8557375" y="496890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8907014" y="496890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8557375" y="617394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8557375" y="552449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8504924" y="544211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8557375" y="474030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9256654" y="475708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8574409" y="649961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8999623" y="560395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-1538131" y="119842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B727171-BBCF-448A-8C12-A694BE8C1B5E}"/>
              </a:ext>
            </a:extLst>
          </p:cNvPr>
          <p:cNvSpPr/>
          <p:nvPr/>
        </p:nvSpPr>
        <p:spPr>
          <a:xfrm>
            <a:off x="10047294" y="3733092"/>
            <a:ext cx="1866023" cy="697531"/>
          </a:xfrm>
          <a:prstGeom prst="wedgeRectCallout">
            <a:avLst>
              <a:gd name="adj1" fmla="val -125798"/>
              <a:gd name="adj2" fmla="val 84753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Multi-vendor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2620032B-0371-49BB-9B51-3A671F6482C2}"/>
              </a:ext>
            </a:extLst>
          </p:cNvPr>
          <p:cNvSpPr/>
          <p:nvPr/>
        </p:nvSpPr>
        <p:spPr>
          <a:xfrm>
            <a:off x="10022126" y="5489233"/>
            <a:ext cx="1891191" cy="697531"/>
          </a:xfrm>
          <a:prstGeom prst="wedgeRectCallout">
            <a:avLst>
              <a:gd name="adj1" fmla="val -88339"/>
              <a:gd name="adj2" fmla="val 6701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Multi-network types (e.g. IB, </a:t>
            </a:r>
            <a:r>
              <a:rPr lang="en-US" dirty="0" err="1">
                <a:solidFill>
                  <a:schemeClr val="tx1"/>
                </a:solidFill>
              </a:rPr>
              <a:t>RoCE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iWarp</a:t>
            </a:r>
            <a:r>
              <a:rPr lang="en-US" dirty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D7088E25-118F-45C1-8582-1C7E1B41D699}"/>
              </a:ext>
            </a:extLst>
          </p:cNvPr>
          <p:cNvSpPr/>
          <p:nvPr/>
        </p:nvSpPr>
        <p:spPr>
          <a:xfrm>
            <a:off x="10047294" y="1858579"/>
            <a:ext cx="1866023" cy="697531"/>
          </a:xfrm>
          <a:prstGeom prst="wedgeRectCallout">
            <a:avLst>
              <a:gd name="adj1" fmla="val -111481"/>
              <a:gd name="adj2" fmla="val 51338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Easily Extensible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41AFB7BE-CB0A-48FE-B116-9E003A38B652}"/>
              </a:ext>
            </a:extLst>
          </p:cNvPr>
          <p:cNvSpPr/>
          <p:nvPr/>
        </p:nvSpPr>
        <p:spPr>
          <a:xfrm>
            <a:off x="303851" y="1863666"/>
            <a:ext cx="1866023" cy="697531"/>
          </a:xfrm>
          <a:prstGeom prst="wedgeRectCallout">
            <a:avLst>
              <a:gd name="adj1" fmla="val 174848"/>
              <a:gd name="adj2" fmla="val 247974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Controlled access from the Internet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D31CA705-65A7-41F9-8066-E98DB9F60808}"/>
              </a:ext>
            </a:extLst>
          </p:cNvPr>
          <p:cNvSpPr/>
          <p:nvPr/>
        </p:nvSpPr>
        <p:spPr>
          <a:xfrm>
            <a:off x="303851" y="5374024"/>
            <a:ext cx="1866023" cy="796078"/>
          </a:xfrm>
          <a:prstGeom prst="wedgeRectCallout">
            <a:avLst>
              <a:gd name="adj1" fmla="val 312248"/>
              <a:gd name="adj2" fmla="val 8089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Provisioned with OFA-owned hardware 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9D2F7933-AC22-4294-800B-1F7D0B1AE518}"/>
              </a:ext>
            </a:extLst>
          </p:cNvPr>
          <p:cNvSpPr/>
          <p:nvPr/>
        </p:nvSpPr>
        <p:spPr>
          <a:xfrm>
            <a:off x="242646" y="3518034"/>
            <a:ext cx="1866023" cy="697531"/>
          </a:xfrm>
          <a:prstGeom prst="wedgeRectCallout">
            <a:avLst>
              <a:gd name="adj1" fmla="val 69637"/>
              <a:gd name="adj2" fmla="val 47482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Multiples siting options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00924532-AF15-4272-8B48-2437CD8E62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82047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marR="0" lvl="1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marR="0" lvl="1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marR="0" lvl="1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81120" marR="0" lvl="1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5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716D-D0F8-461D-8871-CA0CC932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1664-FA17-4742-AFFA-25C29747F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Provide an early look at the Fabric Software Development Program (FSDP) 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Gather feedback and give an opportunity to influence FSDP proposal to meet OFA community needs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An OFA program that delivers great value at low cost while serving the community needs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A7542-3C9B-442E-A7D1-EFE360468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0BB9-6973-4702-9094-0B73D3C4A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OpenFabrics Alliance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491E93-2826-42F0-941F-423483F98F68}"/>
              </a:ext>
            </a:extLst>
          </p:cNvPr>
          <p:cNvSpPr/>
          <p:nvPr/>
        </p:nvSpPr>
        <p:spPr>
          <a:xfrm>
            <a:off x="555913" y="5917381"/>
            <a:ext cx="11080173" cy="469107"/>
          </a:xfrm>
          <a:prstGeom prst="roundRect">
            <a:avLst/>
          </a:prstGeom>
          <a:solidFill>
            <a:srgbClr val="002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OFA is committed to meet community needs!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Join OFA now!</a:t>
            </a:r>
          </a:p>
        </p:txBody>
      </p:sp>
      <p:pic>
        <p:nvPicPr>
          <p:cNvPr id="8" name="Graphic 7" descr="Building">
            <a:extLst>
              <a:ext uri="{FF2B5EF4-FFF2-40B4-BE49-F238E27FC236}">
                <a16:creationId xmlns:a16="http://schemas.microsoft.com/office/drawing/2014/main" id="{28F099B8-7B23-4A21-ACFF-DE025D9E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789" y="3891568"/>
            <a:ext cx="914400" cy="914400"/>
          </a:xfrm>
          <a:prstGeom prst="rect">
            <a:avLst/>
          </a:prstGeom>
        </p:spPr>
      </p:pic>
      <p:pic>
        <p:nvPicPr>
          <p:cNvPr id="12" name="Graphic 11" descr="Cheers">
            <a:extLst>
              <a:ext uri="{FF2B5EF4-FFF2-40B4-BE49-F238E27FC236}">
                <a16:creationId xmlns:a16="http://schemas.microsoft.com/office/drawing/2014/main" id="{9B50A1A3-1765-4914-A94B-CEA30784B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6552" y="3922342"/>
            <a:ext cx="914400" cy="914400"/>
          </a:xfrm>
          <a:prstGeom prst="rect">
            <a:avLst/>
          </a:prstGeom>
        </p:spPr>
      </p:pic>
      <p:pic>
        <p:nvPicPr>
          <p:cNvPr id="14" name="Graphic 13" descr="Meeting">
            <a:extLst>
              <a:ext uri="{FF2B5EF4-FFF2-40B4-BE49-F238E27FC236}">
                <a16:creationId xmlns:a16="http://schemas.microsoft.com/office/drawing/2014/main" id="{B6373742-AF5E-4F7B-93D6-49E7118C2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183" y="3964429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96D7B9-C1DD-4B91-A42D-F18BA6EB9597}"/>
              </a:ext>
            </a:extLst>
          </p:cNvPr>
          <p:cNvSpPr/>
          <p:nvPr/>
        </p:nvSpPr>
        <p:spPr>
          <a:xfrm>
            <a:off x="1014636" y="4920309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Alliance members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41CCF7-F738-401A-870E-32AEA8277255}"/>
              </a:ext>
            </a:extLst>
          </p:cNvPr>
          <p:cNvSpPr/>
          <p:nvPr/>
        </p:nvSpPr>
        <p:spPr>
          <a:xfrm>
            <a:off x="4407266" y="4885473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open 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140285-749F-49E7-A1B7-E947675E9174}"/>
              </a:ext>
            </a:extLst>
          </p:cNvPr>
          <p:cNvSpPr/>
          <p:nvPr/>
        </p:nvSpPr>
        <p:spPr>
          <a:xfrm>
            <a:off x="8125096" y="4885473"/>
            <a:ext cx="217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Vendors &amp; OEMs</a:t>
            </a:r>
          </a:p>
        </p:txBody>
      </p:sp>
    </p:spTree>
    <p:extLst>
      <p:ext uri="{BB962C8B-B14F-4D97-AF65-F5344CB8AC3E}">
        <p14:creationId xmlns:p14="http://schemas.microsoft.com/office/powerpoint/2010/main" val="194338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716D-D0F8-461D-8871-CA0CC932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509"/>
            <a:ext cx="10972800" cy="419032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What is the </a:t>
            </a:r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fsdp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14B9919-4558-43B1-A29A-38656FB7C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080990"/>
              </p:ext>
            </p:extLst>
          </p:nvPr>
        </p:nvGraphicFramePr>
        <p:xfrm>
          <a:off x="609600" y="1312639"/>
          <a:ext cx="10972800" cy="481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BD7A6-2EDC-46FE-93D7-5C28C3DA6C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49541"/>
            <a:ext cx="10972800" cy="517525"/>
          </a:xfrm>
        </p:spPr>
        <p:txBody>
          <a:bodyPr/>
          <a:lstStyle/>
          <a:p>
            <a:r>
              <a:rPr lang="en-US" sz="2400" dirty="0"/>
              <a:t>The FSDP is a Hardware Matrix Test Cluster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0BB9-6973-4702-9094-0B73D3C4AE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OpenFabrics Alliance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A7542-3C9B-442E-A7D1-EFE3604683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5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FC5692-413D-41E3-A0CF-4E79369D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Broad audience with flexible usage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B5FBAC-E867-4CB0-9C7E-E9D0B6627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99807"/>
              </p:ext>
            </p:extLst>
          </p:nvPr>
        </p:nvGraphicFramePr>
        <p:xfrm>
          <a:off x="187037" y="1312863"/>
          <a:ext cx="11858196" cy="482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7B76D-291A-4F18-B7CA-A9A07CA89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100A4-567E-406E-BB27-29504A66EA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OpenFabrics Alliance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0049F-B66F-4A8F-87AF-91D238655902}"/>
              </a:ext>
            </a:extLst>
          </p:cNvPr>
          <p:cNvSpPr/>
          <p:nvPr/>
        </p:nvSpPr>
        <p:spPr>
          <a:xfrm>
            <a:off x="419100" y="634434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*served by original OFILP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OpenFabrics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Logo Program)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**originally served by the “on-demand” testing program at NMC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3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716D-D0F8-461D-8871-CA0CC932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509"/>
            <a:ext cx="10972800" cy="419032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What is the </a:t>
            </a:r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fsdp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BD7A6-2EDC-46FE-93D7-5C28C3DA6C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49541"/>
            <a:ext cx="10972800" cy="517525"/>
          </a:xfrm>
        </p:spPr>
        <p:txBody>
          <a:bodyPr/>
          <a:lstStyle/>
          <a:p>
            <a:r>
              <a:rPr lang="en-US" sz="2400" dirty="0"/>
              <a:t>FSDP CI testing will be the third service committed to upstream quality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0BB9-6973-4702-9094-0B73D3C4AE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OpenFabrics Alliance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A7542-3C9B-442E-A7D1-EFE3604683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FD3D0DC-62F4-487D-8203-3C8E112CA9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12639"/>
          <a:ext cx="10972800" cy="481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34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8B1B-6A9A-4F27-AA57-1DC6AE31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Fabric Software Development Platform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BB8C-F2D2-4636-AF7E-4A914ECD9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561A-583F-424D-95CB-8CFB4290E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Graphic 8" descr="Circular flowchart">
            <a:extLst>
              <a:ext uri="{FF2B5EF4-FFF2-40B4-BE49-F238E27FC236}">
                <a16:creationId xmlns:a16="http://schemas.microsoft.com/office/drawing/2014/main" id="{06C42422-986D-470F-886C-679E12DD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548" y="4329886"/>
            <a:ext cx="914400" cy="914400"/>
          </a:xfrm>
          <a:prstGeom prst="rect">
            <a:avLst/>
          </a:prstGeom>
        </p:spPr>
      </p:pic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id="{E091209C-D2BD-442C-A132-A0E980B82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582" y="4377344"/>
            <a:ext cx="914400" cy="914400"/>
          </a:xfrm>
          <a:prstGeom prst="rect">
            <a:avLst/>
          </a:prstGeom>
        </p:spPr>
      </p:pic>
      <p:pic>
        <p:nvPicPr>
          <p:cNvPr id="13" name="Graphic 12" descr="Minimize">
            <a:extLst>
              <a:ext uri="{FF2B5EF4-FFF2-40B4-BE49-F238E27FC236}">
                <a16:creationId xmlns:a16="http://schemas.microsoft.com/office/drawing/2014/main" id="{D2ABA15F-53F3-4C09-BAB7-AD816A6CF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5009" y="4367441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9FDE90-D8F3-43C1-893E-4A3D7843F1EB}"/>
              </a:ext>
            </a:extLst>
          </p:cNvPr>
          <p:cNvSpPr/>
          <p:nvPr/>
        </p:nvSpPr>
        <p:spPr>
          <a:xfrm>
            <a:off x="484910" y="1451936"/>
            <a:ext cx="1097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FSDP drives adoption of advanced fabrics aligned with our mission: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OpenFabrics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Alliance (OFA) is to accelerate the development and adoption of advanced fabrics for the benefit of the advanced networks ecosystem.”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 modern cluster incorporating high performance network technologies to be used in the development, testing, and validation of software associated with client access to fabric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Replaces OFA’s current Interoperability &amp; Logo Program with broader scope that is cost effective, flexible, and responsive to community needs and </a:t>
            </a:r>
            <a:r>
              <a:rPr lang="en-US" sz="2000" b="1" i="1" dirty="0">
                <a:latin typeface="Arial"/>
                <a:cs typeface="Arial"/>
              </a:rPr>
              <a:t>also</a:t>
            </a:r>
            <a:r>
              <a:rPr lang="en-US" sz="2000" dirty="0">
                <a:latin typeface="Arial"/>
                <a:cs typeface="Arial"/>
              </a:rPr>
              <a:t> provides a Logo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 Service to the upstream RDMA communities and its own upstream testing 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6C8112-BF7F-457B-9CC8-C78B6234BED6}"/>
              </a:ext>
            </a:extLst>
          </p:cNvPr>
          <p:cNvSpPr/>
          <p:nvPr/>
        </p:nvSpPr>
        <p:spPr>
          <a:xfrm>
            <a:off x="609600" y="5319570"/>
            <a:ext cx="303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Pre-release Integration Testing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73922C-4CA4-4AE4-AFCE-0A10990FF7EA}"/>
              </a:ext>
            </a:extLst>
          </p:cNvPr>
          <p:cNvSpPr/>
          <p:nvPr/>
        </p:nvSpPr>
        <p:spPr>
          <a:xfrm>
            <a:off x="4348651" y="5317510"/>
            <a:ext cx="3106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On-Demand Development and </a:t>
            </a:r>
          </a:p>
          <a:p>
            <a:pPr algn="ctr"/>
            <a:r>
              <a:rPr lang="en-US" dirty="0"/>
              <a:t>Testing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562D5-FDE2-4964-8968-C85FFD69BD07}"/>
              </a:ext>
            </a:extLst>
          </p:cNvPr>
          <p:cNvSpPr/>
          <p:nvPr/>
        </p:nvSpPr>
        <p:spPr>
          <a:xfrm>
            <a:off x="9175085" y="5406064"/>
            <a:ext cx="1341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Logo Testing</a:t>
            </a:r>
          </a:p>
        </p:txBody>
      </p:sp>
    </p:spTree>
    <p:extLst>
      <p:ext uri="{BB962C8B-B14F-4D97-AF65-F5344CB8AC3E}">
        <p14:creationId xmlns:p14="http://schemas.microsoft.com/office/powerpoint/2010/main" val="39934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upstream ci service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3DDD50D-0ABC-458D-8FC4-C002035EC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the Linux community through a Continuous Integration testing program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Synchronized to, and automatically triggered by, commits to specific repos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 local </a:t>
            </a:r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Kernel Integration Runner (CKI Runner)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daemon patrols for upstream changes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Driven by upstream maintainer requested test plans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Results reported to an appropriate upstream mailing list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  <a:solidFill>
            <a:srgbClr val="002945"/>
          </a:solidFill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  <a:solidFill>
            <a:srgbClr val="002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  <a:solidFill>
            <a:srgbClr val="002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  <a:solidFill>
            <a:srgbClr val="002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  <a:solidFill>
            <a:srgbClr val="002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Lightbulb and gear">
            <a:extLst>
              <a:ext uri="{FF2B5EF4-FFF2-40B4-BE49-F238E27FC236}">
                <a16:creationId xmlns:a16="http://schemas.microsoft.com/office/drawing/2014/main" id="{6300FF41-48CE-4CA0-B285-9A098094D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784" y="4606779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80B240-8FE7-4CA4-8AE8-0D0085B4FB9C}"/>
              </a:ext>
            </a:extLst>
          </p:cNvPr>
          <p:cNvSpPr/>
          <p:nvPr/>
        </p:nvSpPr>
        <p:spPr>
          <a:xfrm>
            <a:off x="1776184" y="4899335"/>
            <a:ext cx="367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</p:spTree>
    <p:extLst>
      <p:ext uri="{BB962C8B-B14F-4D97-AF65-F5344CB8AC3E}">
        <p14:creationId xmlns:p14="http://schemas.microsoft.com/office/powerpoint/2010/main" val="327386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8B1B-6A9A-4F27-AA57-1DC6AE31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 you get by participating in the </a:t>
            </a:r>
            <a:r>
              <a:rPr lang="en-US" sz="2800" dirty="0" err="1"/>
              <a:t>fsdp</a:t>
            </a:r>
            <a:r>
              <a:rPr lang="en-US" sz="2800" dirty="0"/>
              <a:t> ci service?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BB8C-F2D2-4636-AF7E-4A914ECD9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561A-583F-424D-95CB-8CFB4290E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F698A-2357-47E5-A2D0-F2AAEA6713CC}"/>
              </a:ext>
            </a:extLst>
          </p:cNvPr>
          <p:cNvSpPr/>
          <p:nvPr/>
        </p:nvSpPr>
        <p:spPr>
          <a:xfrm>
            <a:off x="484910" y="1451936"/>
            <a:ext cx="10972800" cy="40934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Upstream kernel community rule:</a:t>
            </a:r>
          </a:p>
          <a:p>
            <a:pPr lvl="0" algn="ctr"/>
            <a:r>
              <a:rPr lang="en-US" dirty="0"/>
              <a:t>	</a:t>
            </a:r>
            <a:r>
              <a:rPr lang="en-US" sz="2800" b="1" i="1" dirty="0"/>
              <a:t>“If you submit a patch, and it breaks something else, you are responsible for fixing your patch”</a:t>
            </a:r>
          </a:p>
          <a:p>
            <a:pPr>
              <a:buChar char="•"/>
            </a:pPr>
            <a:endParaRPr lang="en-US" dirty="0"/>
          </a:p>
          <a:p>
            <a:r>
              <a:rPr lang="en-US" dirty="0"/>
              <a:t>The Reality: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Breakage often caught far too late (months after patch accepted)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hours wasted figuring out which patch caused seemingly unrelated breakage</a:t>
            </a:r>
          </a:p>
          <a:p>
            <a:endParaRPr lang="en-US" dirty="0"/>
          </a:p>
          <a:p>
            <a:r>
              <a:rPr lang="en-US" dirty="0"/>
              <a:t>Proposed Solution: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Upstream CI catches breakage before patches are officially integrated into upstream code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Author will still be working on patch, will be notified of breakage, can easily adapt to fix breakage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Because fix happens in upstream, trickles down to all distros</a:t>
            </a:r>
          </a:p>
        </p:txBody>
      </p:sp>
    </p:spTree>
    <p:extLst>
      <p:ext uri="{BB962C8B-B14F-4D97-AF65-F5344CB8AC3E}">
        <p14:creationId xmlns:p14="http://schemas.microsoft.com/office/powerpoint/2010/main" val="391320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5696769" y="344282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DA651-11B7-4679-93AE-20912462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On-demand program allows for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Development, debug, testing, and design validation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May utilize manually initiated automated test runs, or fully manual machine checkouts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Checked out machines are an exclusive, dedicated resource for the member with remote </a:t>
            </a:r>
            <a:r>
              <a:rPr lang="en-US" sz="1800" b="0" dirty="0" err="1"/>
              <a:t>ssh</a:t>
            </a:r>
            <a:r>
              <a:rPr lang="en-US" sz="1800" b="0" dirty="0"/>
              <a:t> access</a:t>
            </a:r>
          </a:p>
          <a:p>
            <a:pPr marL="285750" indent="-285750">
              <a:buFontTx/>
              <a:buChar char="-"/>
            </a:pPr>
            <a:r>
              <a:rPr lang="en-US" sz="1800" b="0" dirty="0"/>
              <a:t>Manually initiated test runs need not be OFA-defined test 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4932460" y="4431653"/>
            <a:ext cx="1528618" cy="1536541"/>
          </a:xfrm>
          <a:prstGeom prst="ellipse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5145673" y="3442824"/>
            <a:ext cx="1146012" cy="759372"/>
          </a:xfrm>
          <a:prstGeom prst="flowChartDocument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461078" y="519992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3668066" y="5754616"/>
            <a:ext cx="720436" cy="720436"/>
          </a:xfrm>
          <a:prstGeom prst="flowChartMagneticTape">
            <a:avLst/>
          </a:prstGeom>
          <a:solidFill>
            <a:srgbClr val="001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2398481" y="580429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5265510" y="363919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2736177" y="519744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3639511" y="402422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3652221" y="521432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7434579" y="481084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55" y="380321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2392765" y="397984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8317107" y="4976224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43190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49D8B-31EC-46CE-97E3-C746956EA749}">
  <ds:schemaRefs>
    <ds:schemaRef ds:uri="http://schemas.openxmlformats.org/package/2006/metadata/core-properties"/>
    <ds:schemaRef ds:uri="http://schemas.microsoft.com/office/2006/documentManagement/types"/>
    <ds:schemaRef ds:uri="825f75df-2abe-4008-962f-f3e9f3d20557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21558</TotalTime>
  <Words>1617</Words>
  <Application>Microsoft Office PowerPoint</Application>
  <PresentationFormat>Widescreen</PresentationFormat>
  <Paragraphs>249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1_Office Theme</vt:lpstr>
      <vt:lpstr>OpenFabrics alliance -  Fabric Software Development program</vt:lpstr>
      <vt:lpstr>Objective</vt:lpstr>
      <vt:lpstr>What is the fsdp?</vt:lpstr>
      <vt:lpstr>Broad audience with flexible usage</vt:lpstr>
      <vt:lpstr>What is the fsdp?</vt:lpstr>
      <vt:lpstr>Fabric Software Development Platform</vt:lpstr>
      <vt:lpstr>Usage: upstream ci service</vt:lpstr>
      <vt:lpstr>What do you get by participating in the fsdp ci service?</vt:lpstr>
      <vt:lpstr>Usage: ON-demand program</vt:lpstr>
      <vt:lpstr>Usage: logo program</vt:lpstr>
      <vt:lpstr>Fsdp working group</vt:lpstr>
      <vt:lpstr>Call to action</vt:lpstr>
      <vt:lpstr>How to join </vt:lpstr>
      <vt:lpstr>PowerPoint Presentation</vt:lpstr>
      <vt:lpstr>Fabric software development platform</vt:lpstr>
      <vt:lpstr>PowerPoint Presentation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Doug Ledford</cp:lastModifiedBy>
  <cp:revision>286</cp:revision>
  <cp:lastPrinted>2020-04-11T18:41:50Z</cp:lastPrinted>
  <dcterms:created xsi:type="dcterms:W3CDTF">2016-02-08T22:33:42Z</dcterms:created>
  <dcterms:modified xsi:type="dcterms:W3CDTF">2020-08-05T17:11:58Z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2020-08-03 23:43:34Z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