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15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5B46-813B-4F83-B3BE-538194690DDA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AD0A-8353-44B0-B55F-176E8E126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47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5B46-813B-4F83-B3BE-538194690DDA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AD0A-8353-44B0-B55F-176E8E126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689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5B46-813B-4F83-B3BE-538194690DDA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AD0A-8353-44B0-B55F-176E8E126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917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5B46-813B-4F83-B3BE-538194690DDA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AD0A-8353-44B0-B55F-176E8E126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24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5B46-813B-4F83-B3BE-538194690DDA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AD0A-8353-44B0-B55F-176E8E126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76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5B46-813B-4F83-B3BE-538194690DDA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AD0A-8353-44B0-B55F-176E8E126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14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5B46-813B-4F83-B3BE-538194690DDA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AD0A-8353-44B0-B55F-176E8E126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3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5B46-813B-4F83-B3BE-538194690DDA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AD0A-8353-44B0-B55F-176E8E126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268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5B46-813B-4F83-B3BE-538194690DDA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AD0A-8353-44B0-B55F-176E8E126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720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5B46-813B-4F83-B3BE-538194690DDA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AD0A-8353-44B0-B55F-176E8E126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372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5B46-813B-4F83-B3BE-538194690DDA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AD0A-8353-44B0-B55F-176E8E126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8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65B46-813B-4F83-B3BE-538194690DDA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6AD0A-8353-44B0-B55F-176E8E126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5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775"/>
            <a:ext cx="7772400" cy="1470025"/>
          </a:xfrm>
        </p:spPr>
        <p:txBody>
          <a:bodyPr/>
          <a:lstStyle/>
          <a:p>
            <a:r>
              <a:rPr lang="en-US" dirty="0" smtClean="0"/>
              <a:t>OFA NVMe Driver</a:t>
            </a:r>
            <a:br>
              <a:rPr lang="en-US" dirty="0" smtClean="0"/>
            </a:br>
            <a:r>
              <a:rPr lang="en-US" dirty="0" smtClean="0"/>
              <a:t>2012 Release Plans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 rot="16200000">
            <a:off x="4152900" y="-723900"/>
            <a:ext cx="838199" cy="762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76600" y="2372475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11930" y="2362200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76424" y="2365894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00600" y="2365894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Q3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850790" y="2590800"/>
            <a:ext cx="1" cy="1017999"/>
          </a:xfrm>
          <a:prstGeom prst="line">
            <a:avLst/>
          </a:prstGeom>
          <a:ln w="76200" cmpd="sng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010400" y="2590800"/>
            <a:ext cx="0" cy="990601"/>
          </a:xfrm>
          <a:prstGeom prst="line">
            <a:avLst/>
          </a:prstGeom>
          <a:ln w="76200" cmpd="sng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281981" y="3684999"/>
            <a:ext cx="11376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Release 1: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971800" y="4001869"/>
            <a:ext cx="177240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Initial Release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NVME 1.0b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Win7,2008R2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386373" y="3697069"/>
            <a:ext cx="1312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Release 1.1:</a:t>
            </a: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110624" y="4018136"/>
            <a:ext cx="257410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NVME 1.0c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Public IOCTLs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Win8 Storport Specific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Bug Fixes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Win7,2008R2,Win8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09600" y="6351142"/>
            <a:ext cx="8305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 smtClean="0"/>
              <a:t>Releases are binaries for x86, x64 and are not signed, matching source a</a:t>
            </a:r>
            <a:r>
              <a:rPr lang="en-US" sz="1600" i="1" dirty="0" smtClean="0"/>
              <a:t>vailable on OFS via SVN</a:t>
            </a:r>
            <a:r>
              <a:rPr lang="en-US" sz="1600" i="1" dirty="0" smtClean="0"/>
              <a:t>. 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2254198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48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OFA NVMe Driver 2012 Release Plans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OFA NVMe Driver 2012 Release Plans</dc:title>
  <dc:creator>Paul E Luse</dc:creator>
  <cp:lastModifiedBy>Paul E Luse</cp:lastModifiedBy>
  <cp:revision>7</cp:revision>
  <dcterms:created xsi:type="dcterms:W3CDTF">2012-03-13T19:46:09Z</dcterms:created>
  <dcterms:modified xsi:type="dcterms:W3CDTF">2012-03-13T21:35:39Z</dcterms:modified>
</cp:coreProperties>
</file>