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63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5B46-813B-4F83-B3BE-538194690DDA}" type="datetimeFigureOut">
              <a:rPr lang="en-US" smtClean="0"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AD0A-8353-44B0-B55F-176E8E126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047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5B46-813B-4F83-B3BE-538194690DDA}" type="datetimeFigureOut">
              <a:rPr lang="en-US" smtClean="0"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AD0A-8353-44B0-B55F-176E8E126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689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5B46-813B-4F83-B3BE-538194690DDA}" type="datetimeFigureOut">
              <a:rPr lang="en-US" smtClean="0"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AD0A-8353-44B0-B55F-176E8E126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917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5B46-813B-4F83-B3BE-538194690DDA}" type="datetimeFigureOut">
              <a:rPr lang="en-US" smtClean="0"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AD0A-8353-44B0-B55F-176E8E126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424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5B46-813B-4F83-B3BE-538194690DDA}" type="datetimeFigureOut">
              <a:rPr lang="en-US" smtClean="0"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AD0A-8353-44B0-B55F-176E8E126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676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5B46-813B-4F83-B3BE-538194690DDA}" type="datetimeFigureOut">
              <a:rPr lang="en-US" smtClean="0"/>
              <a:t>4/25/2012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AD0A-8353-44B0-B55F-176E8E126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114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5B46-813B-4F83-B3BE-538194690DDA}" type="datetimeFigureOut">
              <a:rPr lang="en-US" smtClean="0"/>
              <a:t>4/25/2012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AD0A-8353-44B0-B55F-176E8E126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03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5B46-813B-4F83-B3BE-538194690DDA}" type="datetimeFigureOut">
              <a:rPr lang="en-US" smtClean="0"/>
              <a:t>4/25/2012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AD0A-8353-44B0-B55F-176E8E126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268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5B46-813B-4F83-B3BE-538194690DDA}" type="datetimeFigureOut">
              <a:rPr lang="en-US" smtClean="0"/>
              <a:t>4/25/2012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AD0A-8353-44B0-B55F-176E8E126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720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5B46-813B-4F83-B3BE-538194690DDA}" type="datetimeFigureOut">
              <a:rPr lang="en-US" smtClean="0"/>
              <a:t>4/25/2012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AD0A-8353-44B0-B55F-176E8E126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372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5B46-813B-4F83-B3BE-538194690DDA}" type="datetimeFigureOut">
              <a:rPr lang="en-US" smtClean="0"/>
              <a:t>4/25/2012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AD0A-8353-44B0-B55F-176E8E126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383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65B46-813B-4F83-B3BE-538194690DDA}" type="datetimeFigureOut">
              <a:rPr lang="en-US" smtClean="0"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6AD0A-8353-44B0-B55F-176E8E126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653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8775"/>
            <a:ext cx="7772400" cy="1470025"/>
          </a:xfrm>
        </p:spPr>
        <p:txBody>
          <a:bodyPr/>
          <a:lstStyle/>
          <a:p>
            <a:r>
              <a:rPr lang="en-US" dirty="0" smtClean="0"/>
              <a:t>OFA NVMe Driver</a:t>
            </a:r>
            <a:br>
              <a:rPr lang="en-US" dirty="0" smtClean="0"/>
            </a:br>
            <a:r>
              <a:rPr lang="en-US" dirty="0" smtClean="0"/>
              <a:t>2012 Release Plans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 rot="16200000">
            <a:off x="4152900" y="-723900"/>
            <a:ext cx="838199" cy="762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276600" y="2372475"/>
            <a:ext cx="457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411930" y="2362200"/>
            <a:ext cx="457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Q4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76424" y="2365894"/>
            <a:ext cx="457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00600" y="2365894"/>
            <a:ext cx="457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Q3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3850790" y="2590800"/>
            <a:ext cx="1" cy="1017999"/>
          </a:xfrm>
          <a:prstGeom prst="line">
            <a:avLst/>
          </a:prstGeom>
          <a:ln w="76200" cmpd="sng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010400" y="2590800"/>
            <a:ext cx="0" cy="990601"/>
          </a:xfrm>
          <a:prstGeom prst="line">
            <a:avLst/>
          </a:prstGeom>
          <a:ln w="76200" cmpd="sng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281981" y="3684999"/>
            <a:ext cx="11376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Release 1:</a:t>
            </a:r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971800" y="4001869"/>
            <a:ext cx="177240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Initial Release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NVME 1.0b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Win7,2008R2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386373" y="3697069"/>
            <a:ext cx="13123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Release 1.1:</a:t>
            </a:r>
          </a:p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110624" y="4018136"/>
            <a:ext cx="257410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NVME </a:t>
            </a:r>
            <a:r>
              <a:rPr lang="en-US" smtClean="0"/>
              <a:t>Spec Updates 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Public IOCTLs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Win8 Storport Specific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Bug Fixes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Win7,2008R2,Win8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09600" y="6351142"/>
            <a:ext cx="8305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 smtClean="0"/>
              <a:t>Releases are binaries for x86, x64 and are not signed, matching source available on OFS via SVN. 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2254198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Release/Patch Criteria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143000"/>
            <a:ext cx="8305800" cy="6027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spcBef>
                <a:spcPts val="200"/>
              </a:spcBef>
              <a:spcAft>
                <a:spcPts val="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Reviews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lang="en-US" kern="0" dirty="0">
                <a:solidFill>
                  <a:sysClr val="windowText" lastClr="000000"/>
                </a:solidFill>
              </a:rPr>
              <a:t> </a:t>
            </a:r>
            <a:r>
              <a:rPr lang="en-US" kern="0" dirty="0" smtClean="0">
                <a:solidFill>
                  <a:sysClr val="windowText" lastClr="000000"/>
                </a:solidFill>
              </a:rPr>
              <a:t>Patches submitted by anyone, email to distribution list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Patch submission should include time sensitivity</a:t>
            </a:r>
            <a:r>
              <a:rPr lang="en-US" kern="0" dirty="0" smtClean="0">
                <a:solidFill>
                  <a:sysClr val="windowText" lastClr="000000"/>
                </a:solidFill>
              </a:rPr>
              <a:t>/expectations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kumimoji="0" lang="en-US" b="0" i="0" u="none" strike="noStrike" kern="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lang="en-US" kern="0" dirty="0" smtClean="0">
                <a:solidFill>
                  <a:sysClr val="windowText" lastClr="000000"/>
                </a:solidFill>
              </a:rPr>
              <a:t>At a minimum reviews need to be competed by Intel, IDT and LSI representative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Reviews include compliance with coding guidelines (in SVN) as well as logic</a:t>
            </a:r>
          </a:p>
          <a:p>
            <a:pPr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lang="en-US" kern="0" dirty="0">
                <a:solidFill>
                  <a:sysClr val="windowText" lastClr="000000"/>
                </a:solidFill>
              </a:rPr>
              <a:t> </a:t>
            </a:r>
            <a:r>
              <a:rPr lang="en-US" kern="0" dirty="0" smtClean="0">
                <a:solidFill>
                  <a:sysClr val="windowText" lastClr="000000"/>
                </a:solidFill>
              </a:rPr>
              <a:t>Testing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All patches and release candidates required, at a minimum, the following;</a:t>
            </a:r>
          </a:p>
          <a:p>
            <a:pPr lvl="2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lang="en-US" kern="0" dirty="0">
                <a:solidFill>
                  <a:sysClr val="windowText" lastClr="000000"/>
                </a:solidFill>
              </a:rPr>
              <a:t> </a:t>
            </a:r>
            <a:r>
              <a:rPr lang="en-US" kern="0" dirty="0" smtClean="0">
                <a:solidFill>
                  <a:sysClr val="windowText" lastClr="000000"/>
                </a:solidFill>
              </a:rPr>
              <a:t>1 hour of data integrity testing using </a:t>
            </a:r>
            <a:r>
              <a:rPr lang="en-US" kern="0" dirty="0" err="1" smtClean="0">
                <a:solidFill>
                  <a:sysClr val="windowText" lastClr="000000"/>
                </a:solidFill>
              </a:rPr>
              <a:t>sdstress</a:t>
            </a:r>
            <a:r>
              <a:rPr lang="en-US" kern="0" dirty="0" smtClean="0">
                <a:solidFill>
                  <a:sysClr val="windowText" lastClr="000000"/>
                </a:solidFill>
              </a:rPr>
              <a:t> (Microsoft Tool)</a:t>
            </a:r>
          </a:p>
          <a:p>
            <a:pPr lvl="2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 hour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of heavy stress testing using IOMETER covering, at least, 512B, 4KB and 128KB ranging from 1 OIO to 64 OIO both sequential and random</a:t>
            </a:r>
          </a:p>
          <a:p>
            <a:pPr lvl="2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lang="en-US" kern="0" baseline="0" dirty="0">
                <a:solidFill>
                  <a:sysClr val="windowText" lastClr="000000"/>
                </a:solidFill>
              </a:rPr>
              <a:t> </a:t>
            </a:r>
            <a:r>
              <a:rPr lang="en-US" kern="0" baseline="0" dirty="0" smtClean="0">
                <a:solidFill>
                  <a:sysClr val="windowText" lastClr="000000"/>
                </a:solidFill>
              </a:rPr>
              <a:t>Quick and slow format</a:t>
            </a:r>
            <a:r>
              <a:rPr lang="en-US" kern="0" dirty="0" smtClean="0">
                <a:solidFill>
                  <a:sysClr val="windowText" lastClr="000000"/>
                </a:solidFill>
              </a:rPr>
              <a:t> of both MBR and GPT partitioning</a:t>
            </a:r>
          </a:p>
          <a:p>
            <a:pPr lvl="2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Microsoft SCSI Compliance, no failures except (warnings OK):</a:t>
            </a:r>
          </a:p>
          <a:p>
            <a:pPr lvl="3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lang="en-US" kern="0" dirty="0">
                <a:solidFill>
                  <a:sysClr val="windowText" lastClr="000000"/>
                </a:solidFill>
              </a:rPr>
              <a:t> </a:t>
            </a:r>
            <a:r>
              <a:rPr lang="en-US" kern="0" dirty="0" smtClean="0">
                <a:solidFill>
                  <a:sysClr val="windowText" lastClr="000000"/>
                </a:solidFill>
              </a:rPr>
              <a:t>READ_CAP due to the test support of a lower SBC than we do</a:t>
            </a:r>
          </a:p>
          <a:p>
            <a:pPr lvl="3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WRITE(1) due to what appears to be a false positive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(investigating)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lang="en-US" kern="0" dirty="0">
                <a:solidFill>
                  <a:sysClr val="windowText" lastClr="000000"/>
                </a:solidFill>
              </a:rPr>
              <a:t> </a:t>
            </a:r>
            <a:r>
              <a:rPr lang="en-US" kern="0" dirty="0" smtClean="0">
                <a:solidFill>
                  <a:sysClr val="windowText" lastClr="000000"/>
                </a:solidFill>
              </a:rPr>
              <a:t>Additional testing with other tools is encouraged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lang="en-US" kern="0" dirty="0">
                <a:solidFill>
                  <a:sysClr val="windowText" lastClr="000000"/>
                </a:solidFill>
              </a:rPr>
              <a:t> </a:t>
            </a:r>
            <a:r>
              <a:rPr lang="en-US" kern="0" dirty="0" smtClean="0">
                <a:solidFill>
                  <a:sysClr val="windowText" lastClr="000000"/>
                </a:solidFill>
              </a:rPr>
              <a:t>Occurs in all supported OSs for the release</a:t>
            </a:r>
          </a:p>
          <a:p>
            <a:pPr lvl="3">
              <a:spcBef>
                <a:spcPts val="200"/>
              </a:spcBef>
              <a:spcAft>
                <a:spcPts val="200"/>
              </a:spcAft>
              <a:defRPr/>
            </a:pP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308316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230</Words>
  <Application>Microsoft Office PowerPoint</Application>
  <PresentationFormat>On-screen Show (4:3)</PresentationFormat>
  <Paragraphs>32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OFA NVMe Driver 2012 Release Plans</vt:lpstr>
      <vt:lpstr>Release/Patch Criteria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OFA NVMe Driver 2012 Release Plans</dc:title>
  <dc:creator>Paul E Luse</dc:creator>
  <cp:lastModifiedBy>Paul E Luse</cp:lastModifiedBy>
  <cp:revision>12</cp:revision>
  <dcterms:created xsi:type="dcterms:W3CDTF">2012-03-13T19:46:09Z</dcterms:created>
  <dcterms:modified xsi:type="dcterms:W3CDTF">2012-04-25T15:53:34Z</dcterms:modified>
</cp:coreProperties>
</file>