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4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8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2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2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7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5B46-813B-4F83-B3BE-538194690DDA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AD0A-8353-44B0-B55F-176E8E126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7772400" cy="1470025"/>
          </a:xfrm>
        </p:spPr>
        <p:txBody>
          <a:bodyPr/>
          <a:lstStyle/>
          <a:p>
            <a:r>
              <a:rPr lang="en-US" dirty="0" smtClean="0"/>
              <a:t>OFA NVMe Driver</a:t>
            </a:r>
            <a:br>
              <a:rPr lang="en-US" dirty="0" smtClean="0"/>
            </a:br>
            <a:r>
              <a:rPr lang="en-US" dirty="0" smtClean="0"/>
              <a:t>2012 Release Plans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6200000">
            <a:off x="4152900" y="-723900"/>
            <a:ext cx="838199" cy="76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372475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1930" y="23622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24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365894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50790" y="2590800"/>
            <a:ext cx="1" cy="1017999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10400" y="2590800"/>
            <a:ext cx="0" cy="990601"/>
          </a:xfrm>
          <a:prstGeom prst="line">
            <a:avLst/>
          </a:prstGeom>
          <a:ln w="762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81981" y="3684999"/>
            <a:ext cx="113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1: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4001869"/>
            <a:ext cx="17724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Initial Release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1.0b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86373" y="3697069"/>
            <a:ext cx="1312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1.1: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0624" y="4018136"/>
            <a:ext cx="25741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NVME </a:t>
            </a:r>
            <a:r>
              <a:rPr lang="en-US" smtClean="0"/>
              <a:t>Spec Updates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Public IOCTLs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Win8 Storport Specific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Bug Fixes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Win7,2008R2,Win8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" y="6351142"/>
            <a:ext cx="830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/>
              <a:t>Releases are binaries for x86, </a:t>
            </a:r>
            <a:r>
              <a:rPr lang="en-US" sz="1600" i="1" dirty="0" smtClean="0"/>
              <a:t>x64, </a:t>
            </a:r>
            <a:r>
              <a:rPr lang="en-US" sz="1600" i="1" dirty="0" smtClean="0"/>
              <a:t>matching source available on OFS via SVN.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25419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Release/Patch Criteria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7686" y="865872"/>
            <a:ext cx="8305800" cy="6550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200"/>
              </a:spcBef>
              <a:spcAft>
                <a:spcPts val="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Reviews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Patches submitted by anyone, email to distribution list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Patch submission should include time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sensitivity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/expectations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Patch submission should include justification for the patch (what value will it add, and are tradeoffs what are they and why would we want to take a hit).  If multiple implementation options were considered, what data/reasoning was behind the implementation choice.</a:t>
            </a:r>
            <a:endParaRPr lang="en-US" sz="1400" kern="0" dirty="0" smtClean="0">
              <a:solidFill>
                <a:sysClr val="windowText" lastClr="000000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At a minimum reviews need to be competed by Intel, IDT and LSI representative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Reviews include compliance with coding guidelines (in SVN) as well as logic</a:t>
            </a:r>
          </a:p>
          <a:p>
            <a:pPr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600" b="1" kern="0" dirty="0" smtClean="0">
                <a:solidFill>
                  <a:sysClr val="windowText" lastClr="000000"/>
                </a:solidFill>
              </a:rPr>
              <a:t>Testing</a:t>
            </a:r>
            <a:endParaRPr lang="en-US" sz="1400" b="1" kern="0" dirty="0" smtClean="0">
              <a:solidFill>
                <a:sysClr val="windowText" lastClr="000000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All patches and release candidates required, at a minimum, the following;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1 hour of data integrity testing using sdstress (Microsoft Tool)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hour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of heavy stress testing using IOMETER covering, at least, 512B, 4KB and 128KB ranging from 1 OIO to 64 OIO both sequential and random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baseline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baseline="0" dirty="0" smtClean="0">
                <a:solidFill>
                  <a:sysClr val="windowText" lastClr="000000"/>
                </a:solidFill>
              </a:rPr>
              <a:t>Quick and slow format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 of both MBR and GPT partitioning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Microsoft SCSI Compliance, no failures except (warnings OK):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READ_CAP due to the test support of a lower SBC than we do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WRITE(10)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due to what appears to be a false positive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(investigating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Performance regression (scripts and procedures) are TBD; will be added shortly.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Additional testing with other tools is encouraged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Occurs in all supported OSs for the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release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r>
              <a:rPr lang="en-US" sz="1400" kern="0" dirty="0">
                <a:solidFill>
                  <a:sysClr val="windowText" lastClr="000000"/>
                </a:solidFill>
              </a:rPr>
              <a:t> </a:t>
            </a:r>
            <a:r>
              <a:rPr lang="en-US" sz="1400" kern="0" dirty="0" smtClean="0">
                <a:solidFill>
                  <a:sysClr val="windowText" lastClr="000000"/>
                </a:solidFill>
              </a:rPr>
              <a:t>Minimum test platform is latest QEMU.  Those with their HW should test on it as well. QEMU </a:t>
            </a:r>
            <a:r>
              <a:rPr lang="en-US" sz="1400" kern="0" dirty="0">
                <a:solidFill>
                  <a:sysClr val="windowText" lastClr="000000"/>
                </a:solidFill>
              </a:rPr>
              <a:t>is available at https://github.com/nvmeqemu/nvmeqemu</a:t>
            </a:r>
            <a:endParaRPr lang="en-US" sz="1400" kern="0" dirty="0" smtClean="0">
              <a:solidFill>
                <a:sysClr val="windowText" lastClr="000000"/>
              </a:solidFill>
            </a:endParaRPr>
          </a:p>
          <a:p>
            <a:pPr lvl="3">
              <a:spcBef>
                <a:spcPts val="200"/>
              </a:spcBef>
              <a:spcAft>
                <a:spcPts val="200"/>
              </a:spcAft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831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315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OFA NVMe Driver 2012 Release Plans</vt:lpstr>
      <vt:lpstr>Release/Patch Criteria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NVMe Driver 2012 Release Plans</dc:title>
  <dc:creator>Paul E Luse</dc:creator>
  <cp:lastModifiedBy>Paul E Luse</cp:lastModifiedBy>
  <cp:revision>15</cp:revision>
  <dcterms:created xsi:type="dcterms:W3CDTF">2012-03-13T19:46:09Z</dcterms:created>
  <dcterms:modified xsi:type="dcterms:W3CDTF">2012-04-26T14:28:36Z</dcterms:modified>
</cp:coreProperties>
</file>