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4" r:id="rId2"/>
    <p:sldId id="299" r:id="rId3"/>
    <p:sldId id="295" r:id="rId4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ward Pritchard" initials="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81" autoAdjust="0"/>
    <p:restoredTop sz="89976" autoAdjust="0"/>
  </p:normalViewPr>
  <p:slideViewPr>
    <p:cSldViewPr snapToGrid="0">
      <p:cViewPr varScale="1">
        <p:scale>
          <a:sx n="72" d="100"/>
          <a:sy n="72" d="100"/>
        </p:scale>
        <p:origin x="1384" y="208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2F87-45F0-469B-9E6A-02ABE28F30A6}" type="datetime1">
              <a:rPr lang="en-US" smtClean="0"/>
              <a:pPr>
                <a:defRPr/>
              </a:pPr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#OFADevWorkshop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411F-985C-4C31-9366-848682A48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77E0-2B9A-477C-8614-8107AC108362}" type="datetime1">
              <a:rPr lang="en-US" smtClean="0"/>
              <a:pPr>
                <a:defRPr/>
              </a:pPr>
              <a:t>1/30/19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#OFADevWorkshop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3D4E-2216-48EB-BA95-E88146438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ECBD-0854-4558-8128-56022CA12F25}" type="datetime1">
              <a:rPr lang="en-US" smtClean="0"/>
              <a:pPr>
                <a:defRPr/>
              </a:pPr>
              <a:t>1/30/19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#OFADevWorkshop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6A82-48DF-4DE4-B1EE-CA941DA5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2CFA-6F6E-4AA4-BF45-4885A711FEAB}" type="datetime1">
              <a:rPr lang="en-US" smtClean="0"/>
              <a:pPr>
                <a:defRPr/>
              </a:pPr>
              <a:t>1/30/19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#OFADevWorkshop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EDDD-BBBD-49BF-8DB8-2A7972CE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2195-B412-454A-99E2-039A434A0AAE}" type="datetime1">
              <a:rPr lang="en-US" smtClean="0"/>
              <a:pPr>
                <a:defRPr/>
              </a:pPr>
              <a:t>1/30/19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#OFADevWorkshop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492E-C288-45D3-BAC0-3385B67DD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2" y="4148421"/>
            <a:ext cx="2281506" cy="22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229600" cy="1546225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#OFADevWorkshop</a:t>
            </a:r>
          </a:p>
        </p:txBody>
      </p:sp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fld id="{69E7D043-3D71-4B64-8BFF-57BD2433C0BB}" type="datetime1">
              <a:rPr lang="en-US" smtClean="0"/>
              <a:pPr>
                <a:defRPr/>
              </a:pPr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#</a:t>
            </a:r>
            <a:r>
              <a:rPr lang="en-US" dirty="0" err="1"/>
              <a:t>OFADevWorkshop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fld id="{F7B81D13-1DB3-4B73-9678-C02305331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Bylaws and Board Working Group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267200"/>
            <a:ext cx="6629400" cy="10668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January 30, 2019</a:t>
            </a:r>
          </a:p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Jim Ryan</a:t>
            </a:r>
          </a:p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OFA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386420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D7F1-24A2-40C2-82CF-DE27CD3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Bylaws Reflector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0815A-8C39-419A-810E-1575FC2B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#OFADevWorkshop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80F24-6217-460A-A259-95D85F1E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9411F-985C-4C31-9366-848682A48B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87743-D09D-1A47-A186-8B4AD8DA9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63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6888-F535-4227-841E-1CD9D60F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Board Working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66981-E6FC-4277-B95D-8E21A2CB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#OFADevWorkshop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BB54B-2402-43EC-BBCC-842FC97F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9411F-985C-4C31-9366-848682A48B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154DF-D7FB-2A49-8065-355E9851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63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9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24616</TotalTime>
  <Words>28</Words>
  <Application>Microsoft Macintosh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PGothic</vt:lpstr>
      <vt:lpstr>MS PGothic</vt:lpstr>
      <vt:lpstr>Arial</vt:lpstr>
      <vt:lpstr>Calibri</vt:lpstr>
      <vt:lpstr>Office Theme</vt:lpstr>
      <vt:lpstr>Bylaws and Board Working Group</vt:lpstr>
      <vt:lpstr>The Bylaws Reflector</vt:lpstr>
      <vt:lpstr>The New Board Working Group</vt:lpstr>
    </vt:vector>
  </TitlesOfParts>
  <Company>admin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Jim Ryan</cp:lastModifiedBy>
  <cp:revision>241</cp:revision>
  <cp:lastPrinted>2019-01-30T23:12:49Z</cp:lastPrinted>
  <dcterms:created xsi:type="dcterms:W3CDTF">2013-03-28T19:36:05Z</dcterms:created>
  <dcterms:modified xsi:type="dcterms:W3CDTF">2019-01-30T23:12:51Z</dcterms:modified>
</cp:coreProperties>
</file>