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9E2E0-8083-443B-AB31-0F999B1DAA9C}" v="10" dt="2020-07-13T20:09:40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5"/>
    <p:restoredTop sz="93779"/>
  </p:normalViewPr>
  <p:slideViewPr>
    <p:cSldViewPr snapToGrid="0" showGuides="1">
      <p:cViewPr varScale="1">
        <p:scale>
          <a:sx n="86" d="100"/>
          <a:sy n="86" d="100"/>
        </p:scale>
        <p:origin x="114" y="9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openfabrics.org/WorkGroups/fsdpwg/FSDP%20Charter%20Final.docx" TargetMode="External"/><Relationship Id="rId2" Type="http://schemas.openxmlformats.org/officeDocument/2006/relationships/hyperlink" Target="https://downloads.openfabrics.org/WorkGroups/fsdpwg/FSDP%20Acceptable%20Use%20Policy%20v1.0.docx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wnloads.openfabrics.org/WorkGroups/fsdpwg/FSDP%20Siting%20Options.pptx" TargetMode="External"/><Relationship Id="rId4" Type="http://schemas.openxmlformats.org/officeDocument/2006/relationships/hyperlink" Target="https://downloads.openfabrics.org/WorkGroups/fsdpwg/OFA%20Interop%20Proposal_2020_0521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disband interop working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 As the old Interop Logo Program has been discontinued and the contract with UNH-IOL canceled, the associated Interop Working Group shall be disbanded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9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to approve the </a:t>
            </a:r>
            <a:r>
              <a:rPr lang="en-US" dirty="0" err="1"/>
              <a:t>fsdp</a:t>
            </a:r>
            <a:r>
              <a:rPr lang="en-US" dirty="0"/>
              <a:t>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Proposal: The OFA agrees to</a:t>
            </a:r>
          </a:p>
          <a:p>
            <a:r>
              <a:rPr lang="en-US" dirty="0"/>
              <a:t>Approve the </a:t>
            </a:r>
            <a:r>
              <a:rPr lang="en-US" dirty="0">
                <a:hlinkClick r:id="rId2"/>
              </a:rPr>
              <a:t>FSDP Acceptable Use Policy</a:t>
            </a:r>
            <a:endParaRPr lang="en-US" dirty="0"/>
          </a:p>
          <a:p>
            <a:r>
              <a:rPr lang="en-US" dirty="0"/>
              <a:t>Approve the </a:t>
            </a:r>
            <a:r>
              <a:rPr lang="en-US" dirty="0">
                <a:hlinkClick r:id="rId3"/>
              </a:rPr>
              <a:t>FSDP Working Group charter</a:t>
            </a:r>
            <a:r>
              <a:rPr lang="en-US" dirty="0"/>
              <a:t> with a mandate to create the Fabric Software Development Platform program as outlined by </a:t>
            </a:r>
            <a:r>
              <a:rPr lang="it-IT" dirty="0">
                <a:hlinkClick r:id="rId4"/>
              </a:rPr>
              <a:t>OFA Interop Proposal_2020_0521.pptx</a:t>
            </a:r>
            <a:endParaRPr lang="en-US" dirty="0"/>
          </a:p>
          <a:p>
            <a:r>
              <a:rPr lang="en-US" dirty="0"/>
              <a:t>Approve the selection of UNH-IOL as the vendor for hosting the FSDP and as the vendor for maintaining the beaker system server (as per </a:t>
            </a:r>
            <a:r>
              <a:rPr lang="en-US" dirty="0">
                <a:hlinkClick r:id="rId5"/>
              </a:rPr>
              <a:t>FSDP Siting Options</a:t>
            </a:r>
            <a:r>
              <a:rPr lang="en-US" dirty="0"/>
              <a:t>)</a:t>
            </a:r>
          </a:p>
          <a:p>
            <a:r>
              <a:rPr lang="en-US" dirty="0"/>
              <a:t>Approve modifications to the OFA’s 2020 budget necessary to purchase necessary systems and to fund the contract with UNH-IOL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4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Nominations for co-chairs of </a:t>
            </a:r>
            <a:r>
              <a:rPr lang="en-US" dirty="0" err="1"/>
              <a:t>fsdp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Tatyana </a:t>
            </a:r>
            <a:r>
              <a:rPr lang="en-US" dirty="0" err="1"/>
              <a:t>Nikolova</a:t>
            </a:r>
            <a:r>
              <a:rPr lang="en-US" dirty="0"/>
              <a:t> was a Co-Chair of the Interop Working Group, and as Tatyana was highly involved in the creation of the FSDP program as a re-envisioning of the old Interop Working Group, we would like to nominate Tatyana as a Co-Chair of the new FSDP Working Group.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would also like to receive nominations for an additional Co-Chair for this working group.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1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Wingdings</vt:lpstr>
      <vt:lpstr>Office Theme</vt:lpstr>
      <vt:lpstr>Proposal to disband interop working group</vt:lpstr>
      <vt:lpstr>Proposal to approve the fsdp program</vt:lpstr>
      <vt:lpstr>Nominations for co-chairs of fsdp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2020-07-13T20:09:46Z</dcterms:modified>
</cp:coreProperties>
</file>