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45" r:id="rId3"/>
    <p:sldId id="349" r:id="rId4"/>
    <p:sldId id="350" r:id="rId5"/>
    <p:sldId id="351" r:id="rId6"/>
    <p:sldId id="262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5"/>
    <a:srgbClr val="E55302"/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2" autoAdjust="0"/>
    <p:restoredTop sz="83143" autoAdjust="0"/>
  </p:normalViewPr>
  <p:slideViewPr>
    <p:cSldViewPr snapToGrid="0">
      <p:cViewPr varScale="1">
        <p:scale>
          <a:sx n="55" d="100"/>
          <a:sy n="55" d="100"/>
        </p:scale>
        <p:origin x="1436" y="40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Going to be charter</a:t>
            </a:r>
            <a:r>
              <a:rPr lang="en-US" baseline="0" dirty="0"/>
              <a:t> for Work Group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9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Going to be charter</a:t>
            </a:r>
            <a:r>
              <a:rPr lang="en-US" baseline="0" dirty="0"/>
              <a:t> for Work Group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2F87-45F0-469B-9E6A-02ABE28F30A6}" type="datetime1">
              <a:rPr lang="en-US" smtClean="0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411F-985C-4C31-9366-848682A48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77E0-2B9A-477C-8614-8107AC108362}" type="datetime1">
              <a:rPr lang="en-US" smtClean="0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3D4E-2216-48EB-BA95-E8814643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ECBD-0854-4558-8128-56022CA12F25}" type="datetime1">
              <a:rPr lang="en-US" smtClean="0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66A82-48DF-4DE4-B1EE-CA941DA51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2CFA-6F6E-4AA4-BF45-4885A711FEAB}" type="datetime1">
              <a:rPr lang="en-US" smtClean="0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EDDD-BBBD-49BF-8DB8-2A7972CE8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195-B412-454A-99E2-039A434A0AAE}" type="datetime1">
              <a:rPr lang="en-US" smtClean="0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492E-C288-45D3-BAC0-3385B67DD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342" y="4148421"/>
            <a:ext cx="2281506" cy="228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8229600" cy="1546225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69E7D043-3D71-4B64-8BFF-57BD2433C0BB}" type="datetime1">
              <a:rPr lang="en-US" smtClean="0"/>
              <a:pPr>
                <a:defRPr/>
              </a:pPr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F7B81D13-1DB3-4B73-9678-C02305331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wnloads.openfabrics.org/WorkGroups/board/bylaws_and_policy/2020_bylaws/OFA%20Bylaws%20DRAFT%2005AUG2020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wnloads.openfabrics.org/WorkGroups/board/bylaws_and_policy/2020_ipr_policy/OFA%20Intellectual%20Property%20Rights%20Policy%20v0.98.3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OFA_Boardplus@openfabrics.o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896611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pitchFamily="34" charset="0"/>
                <a:cs typeface="Arial" pitchFamily="34" charset="0"/>
              </a:rPr>
              <a:t>Motion to Begin a Member Review of the Draft Bylaws and Draft IPR Policy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69123" y="4677508"/>
            <a:ext cx="66294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solidFill>
                  <a:srgbClr val="005195"/>
                </a:solidFill>
                <a:latin typeface="Arial" pitchFamily="34" charset="0"/>
                <a:cs typeface="Arial" pitchFamily="34" charset="0"/>
              </a:rPr>
              <a:t>August 13,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: </a:t>
            </a:r>
            <a:r>
              <a:rPr lang="en-US" dirty="0" err="1"/>
              <a:t>tbd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Begin a one-month membership review of the </a:t>
            </a:r>
            <a:r>
              <a:rPr lang="en-US" sz="2400" dirty="0">
                <a:hlinkClick r:id="rId3"/>
              </a:rPr>
              <a:t>draft OFA Bylaws</a:t>
            </a:r>
            <a:r>
              <a:rPr lang="en-US" sz="2400" dirty="0"/>
              <a:t>.  </a:t>
            </a:r>
          </a:p>
          <a:p>
            <a:pPr marL="0" indent="0">
              <a:buNone/>
            </a:pPr>
            <a:r>
              <a:rPr lang="en-US" sz="2400" dirty="0"/>
              <a:t>Filename: OFA_Bylaws_DRAFT_05AUG2020</a:t>
            </a:r>
            <a:r>
              <a:rPr lang="en-US" sz="2400"/>
              <a:t>.docx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 review is open to all current OFA Member Organizations:</a:t>
            </a:r>
          </a:p>
          <a:p>
            <a:r>
              <a:rPr lang="en-US" sz="2400" dirty="0"/>
              <a:t>Promoter Members</a:t>
            </a:r>
          </a:p>
          <a:p>
            <a:r>
              <a:rPr lang="en-US" sz="2400" dirty="0"/>
              <a:t>Adopter Members</a:t>
            </a:r>
          </a:p>
          <a:p>
            <a:r>
              <a:rPr lang="en-US" sz="2400" dirty="0"/>
              <a:t>Supporter Members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: </a:t>
            </a:r>
            <a:r>
              <a:rPr lang="en-US" dirty="0" err="1"/>
              <a:t>tbd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Begin a one-month membership review of the </a:t>
            </a:r>
            <a:r>
              <a:rPr lang="en-US" sz="2400" dirty="0">
                <a:hlinkClick r:id="rId3"/>
              </a:rPr>
              <a:t>draft IPR Policy</a:t>
            </a:r>
            <a:r>
              <a:rPr lang="en-US" sz="2400" dirty="0"/>
              <a:t>.  </a:t>
            </a:r>
          </a:p>
          <a:p>
            <a:pPr marL="0" indent="0">
              <a:buNone/>
            </a:pPr>
            <a:r>
              <a:rPr lang="en-US" sz="2400" dirty="0"/>
              <a:t>Filename: </a:t>
            </a:r>
            <a:r>
              <a:rPr lang="en-US" sz="2000" dirty="0"/>
              <a:t>OFA_Intellectual_Property_Rights_Policy_v098.3.docx</a:t>
            </a:r>
          </a:p>
          <a:p>
            <a:pPr marL="0" indent="0">
              <a:buNone/>
            </a:pPr>
            <a:r>
              <a:rPr lang="en-US" sz="2400" dirty="0"/>
              <a:t>The review is open to all current OFA Member Organizations:</a:t>
            </a:r>
          </a:p>
          <a:p>
            <a:r>
              <a:rPr lang="en-US" sz="2400" dirty="0"/>
              <a:t>Promoter Members</a:t>
            </a:r>
          </a:p>
          <a:p>
            <a:r>
              <a:rPr lang="en-US" sz="2400" dirty="0"/>
              <a:t>Adopter Members</a:t>
            </a:r>
          </a:p>
          <a:p>
            <a:r>
              <a:rPr lang="en-US" sz="2400" dirty="0"/>
              <a:t>Supporter Members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59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9B74C-9782-4EA9-B376-BAA5588DD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Planned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3E98-C6A2-4D86-887F-A3C0829AA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8/20/2020 – Member review begins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9/17/2020 – Member review ends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10/8/2020 – Final draft presented to XWG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10/15/2020 – Final vote to adopt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A82CCA-E3F6-47AE-8482-1BD966F25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ISC 2013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9F9831-15EC-4037-9E38-DA5B80F69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62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2CF7D-BB80-49EF-A779-C4CCD4174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Comment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85750-2043-4966-A7E9-6E4F0B893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Comments may be returned in the form of: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Written comments contained in a separate WORD document, or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As comments to the draft itself</a:t>
            </a:r>
          </a:p>
          <a:p>
            <a:pPr marL="1314450" lvl="2" indent="-457200">
              <a:buFont typeface="+mj-lt"/>
              <a:buAutoNum type="alphaLcPeriod"/>
            </a:pPr>
            <a:r>
              <a:rPr lang="en-US" dirty="0"/>
              <a:t>Rename the file to add your company’s name as a suffix to the filename</a:t>
            </a:r>
          </a:p>
          <a:p>
            <a:pPr marL="1771650" lvl="3" indent="-457200">
              <a:buFont typeface="+mj-lt"/>
              <a:buAutoNum type="alphaLcPeriod"/>
            </a:pPr>
            <a:r>
              <a:rPr lang="en-US" dirty="0"/>
              <a:t>E.g. OFA_Bylaws_DRAFT_05AUG_2020_companyname.docx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Post the resulting file to the OFA </a:t>
            </a:r>
            <a:r>
              <a:rPr lang="en-US" dirty="0" err="1"/>
              <a:t>Boardplus</a:t>
            </a:r>
            <a:r>
              <a:rPr lang="en-US" dirty="0"/>
              <a:t> mailing list:</a:t>
            </a:r>
          </a:p>
          <a:p>
            <a:pPr marL="857250" lvl="2" indent="0">
              <a:buNone/>
            </a:pPr>
            <a:r>
              <a:rPr lang="en-US" dirty="0">
                <a:hlinkClick r:id="rId2"/>
              </a:rPr>
              <a:t>OFA_Boardplus@openfabrics.org</a:t>
            </a:r>
            <a:endParaRPr lang="en-US" dirty="0"/>
          </a:p>
          <a:p>
            <a:pPr marL="514350" indent="-457200"/>
            <a:r>
              <a:rPr lang="en-US" dirty="0"/>
              <a:t>Each member company or organization should combine its comments into a single response</a:t>
            </a:r>
          </a:p>
          <a:p>
            <a:pPr marL="914400" lvl="1" indent="-457200"/>
            <a:r>
              <a:rPr lang="en-US" dirty="0"/>
              <a:t>Please do not send an email with a list of comments</a:t>
            </a:r>
          </a:p>
          <a:p>
            <a:pPr marL="514350" indent="-457200"/>
            <a:r>
              <a:rPr lang="en-US" dirty="0"/>
              <a:t>All comments are public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E8A92F-167A-490F-91C2-28A426E3A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ISC 2013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CD0FB3-F038-4FBA-B0D6-A51985F37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ISC 2013</a:t>
            </a:r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35164</TotalTime>
  <Words>268</Words>
  <Application>Microsoft Office PowerPoint</Application>
  <PresentationFormat>On-screen Show (4:3)</PresentationFormat>
  <Paragraphs>46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Motion to Begin a Member Review of the Draft Bylaws and Draft IPR Policy</vt:lpstr>
      <vt:lpstr>Motion : tbd</vt:lpstr>
      <vt:lpstr>Motion : tbd</vt:lpstr>
      <vt:lpstr>Planned Process</vt:lpstr>
      <vt:lpstr>How to Comment</vt:lpstr>
      <vt:lpstr>Thank You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Paul Grun</cp:lastModifiedBy>
  <cp:revision>238</cp:revision>
  <dcterms:created xsi:type="dcterms:W3CDTF">2013-03-28T19:36:05Z</dcterms:created>
  <dcterms:modified xsi:type="dcterms:W3CDTF">2020-08-13T08:21:36Z</dcterms:modified>
</cp:coreProperties>
</file>