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48" r:id="rId4"/>
    <p:sldId id="346" r:id="rId5"/>
    <p:sldId id="347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3143" autoAdjust="0"/>
  </p:normalViewPr>
  <p:slideViewPr>
    <p:cSldViewPr snapToGrid="0">
      <p:cViewPr varScale="1">
        <p:scale>
          <a:sx n="55" d="100"/>
          <a:sy n="55" d="100"/>
        </p:scale>
        <p:origin x="1236" y="4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Going to be charter</a:t>
            </a:r>
            <a:r>
              <a:rPr lang="en-US" baseline="0" dirty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8/11/2020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source.org/licens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s.openfabrics.org/WorkGroups/board/bylaws_and_policy/2020_ipr_poli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Approve Work Group Creation for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Fabric Manager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13,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3600" dirty="0"/>
              <a:t>(need a Promoter Member)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Approve the creation of a new OFA Working Group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OpenFabrics</a:t>
            </a:r>
            <a:r>
              <a:rPr lang="en-US" sz="1800" dirty="0"/>
              <a:t> Management Working Group – OFMWG (tentative)</a:t>
            </a:r>
          </a:p>
          <a:p>
            <a:r>
              <a:rPr lang="en-US" sz="2000" dirty="0"/>
              <a:t>Charter - </a:t>
            </a:r>
            <a:r>
              <a:rPr lang="en-US" sz="1800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Extensible, open source interfaces aligned with orchestration and workload management application needs for high-performance fabric management services.</a:t>
            </a:r>
          </a:p>
          <a:p>
            <a:pPr marL="571500" indent="-457200"/>
            <a:r>
              <a:rPr lang="en-US" sz="2000" dirty="0"/>
              <a:t>IPR Policy</a:t>
            </a:r>
          </a:p>
          <a:p>
            <a:pPr marL="971550" lvl="1" indent="-457200"/>
            <a:r>
              <a:rPr lang="en-US" sz="1800" dirty="0"/>
              <a:t>OFMWG will be an open source project within the meaning of the OFA’s draft IPR Policy</a:t>
            </a:r>
          </a:p>
          <a:p>
            <a:pPr marL="971550" lvl="1" indent="-457200"/>
            <a:r>
              <a:rPr lang="en-US" sz="1800" dirty="0"/>
              <a:t>OSI license, copyright management, and initial maintainer to be defined</a:t>
            </a:r>
          </a:p>
          <a:p>
            <a:pPr marL="571500" indent="-457200"/>
            <a:r>
              <a:rPr lang="en-US" sz="2200" dirty="0"/>
              <a:t>Interim Co-Chairs</a:t>
            </a:r>
          </a:p>
          <a:p>
            <a:pPr marL="971550" lvl="1" indent="-457200"/>
            <a:r>
              <a:rPr lang="en-US" sz="1800" dirty="0"/>
              <a:t>??, ??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1815A-5030-40BF-AA72-C50524F1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defined: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F99A-7096-4AD9-9E64-536D6BCB5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Working Group proceeds, the Board will be asked to approve: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Permanent Chair/Co-Chair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Final Working Group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Working Group Policies and Procedures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Repository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Initial Maintainer(s)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Licensing terms from the OSI-approved licenses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Copyright Management paradigm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BC58B-E5DA-46BD-88C4-67487556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4A9DE-F909-405A-9D04-88EEFC87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C03BB-5289-4C45-8062-80ECE070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3C6C4-C467-4E20-A17C-22962A84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3"/>
              </a:rPr>
              <a:t>Draft IPR Policy </a:t>
            </a:r>
            <a:r>
              <a:rPr lang="en-US" dirty="0"/>
              <a:t> allows the OFA to initiate, author, and maintain an upstream, open source software project</a:t>
            </a:r>
          </a:p>
          <a:p>
            <a:r>
              <a:rPr lang="en-US" dirty="0"/>
              <a:t>IPR Policy reserves to the Board the right to:</a:t>
            </a:r>
          </a:p>
          <a:p>
            <a:pPr lvl="1"/>
            <a:r>
              <a:rPr lang="en-US" dirty="0"/>
              <a:t>Select an appropriate OSI-approved license</a:t>
            </a:r>
          </a:p>
          <a:p>
            <a:pPr lvl="2"/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https://opensource.org/licenses</a:t>
            </a:r>
            <a:endParaRPr lang="en-US" dirty="0"/>
          </a:p>
          <a:p>
            <a:pPr lvl="1"/>
            <a:r>
              <a:rPr lang="en-US" dirty="0"/>
              <a:t>Define a copyright management paradigm</a:t>
            </a:r>
          </a:p>
          <a:p>
            <a:pPr lvl="2"/>
            <a:r>
              <a:rPr lang="en-US" dirty="0"/>
              <a:t>Developer Certificate of Origin (DCO), Contributor License Agreement (CLA), CA,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Approve an initial maintainer(s)</a:t>
            </a:r>
          </a:p>
          <a:p>
            <a:pPr lvl="1"/>
            <a:r>
              <a:rPr lang="en-US" dirty="0"/>
              <a:t>The Board will be asked to make these selections prior to actual initiation of an open source OFM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E93CC-405A-4C2E-AEC0-FD939D6B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5B95-690F-4049-B3AF-83F7FF0B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90AD-E357-4D2A-9DA1-4D943578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IPR – Practical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848B-53E0-4573-832F-7F35519E2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draft IPR policy </a:t>
            </a:r>
            <a:r>
              <a:rPr lang="en-US" dirty="0"/>
              <a:t>envisions two types of working groups:</a:t>
            </a:r>
          </a:p>
          <a:p>
            <a:pPr lvl="1"/>
            <a:r>
              <a:rPr lang="en-US" dirty="0"/>
              <a:t>Open Source Collaboration projects</a:t>
            </a:r>
          </a:p>
          <a:p>
            <a:pPr lvl="2"/>
            <a:r>
              <a:rPr lang="en-US" dirty="0"/>
              <a:t>Uses a well-known, open source repo such as Git</a:t>
            </a:r>
          </a:p>
          <a:p>
            <a:pPr lvl="2"/>
            <a:r>
              <a:rPr lang="en-US" dirty="0"/>
              <a:t>OFA defines the copyright mechanism but does not own any copyrights</a:t>
            </a:r>
          </a:p>
          <a:p>
            <a:pPr lvl="2"/>
            <a:r>
              <a:rPr lang="en-US" dirty="0"/>
              <a:t>Open Source, No voting</a:t>
            </a:r>
          </a:p>
          <a:p>
            <a:pPr lvl="1"/>
            <a:r>
              <a:rPr lang="en-US" dirty="0"/>
              <a:t>“Works of Authorship” projects</a:t>
            </a:r>
          </a:p>
          <a:p>
            <a:pPr lvl="2"/>
            <a:r>
              <a:rPr lang="en-US" dirty="0"/>
              <a:t>Useful for OFA-copyrighted materials </a:t>
            </a:r>
          </a:p>
          <a:p>
            <a:pPr lvl="3"/>
            <a:r>
              <a:rPr lang="en-US" dirty="0"/>
              <a:t>marketing materials, documents or specs authored by the OFA</a:t>
            </a:r>
          </a:p>
          <a:p>
            <a:pPr lvl="2"/>
            <a:r>
              <a:rPr lang="en-US" dirty="0"/>
              <a:t>WG procedures include voting mechanisms</a:t>
            </a:r>
          </a:p>
          <a:p>
            <a:pPr lvl="3"/>
            <a:r>
              <a:rPr lang="en-US" dirty="0"/>
              <a:t>Voting rights restricted to certain classes of OFA Member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AC1BD7-0691-4FFE-8C7E-220209EE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FDEE-85AB-4DD3-8086-E621A2DB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8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35130</TotalTime>
  <Words>363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Motion to Approve Work Group Creation for OpenFabrics Fabric Manager</vt:lpstr>
      <vt:lpstr>Motion (need a Promoter Member)</vt:lpstr>
      <vt:lpstr>To be defined:</vt:lpstr>
      <vt:lpstr>IPR Policy</vt:lpstr>
      <vt:lpstr>IPR – Practical Implications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233</cp:revision>
  <dcterms:created xsi:type="dcterms:W3CDTF">2013-03-28T19:36:05Z</dcterms:created>
  <dcterms:modified xsi:type="dcterms:W3CDTF">2020-08-12T04:51:57Z</dcterms:modified>
</cp:coreProperties>
</file>