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3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4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7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3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4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0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0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4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9AD37-5DB7-48C7-A8AB-9081AB21CBB4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2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rc.ucsc.edu/Papers/ssrctr-17-0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PMoF</a:t>
            </a:r>
            <a:r>
              <a:rPr lang="en-US" dirty="0"/>
              <a:t> Think tank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3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elements to help adoption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addressability</a:t>
            </a:r>
          </a:p>
          <a:p>
            <a:r>
              <a:rPr lang="en-US" dirty="0"/>
              <a:t>Data gets to </a:t>
            </a:r>
            <a:r>
              <a:rPr lang="en-US" dirty="0" err="1"/>
              <a:t>Nic</a:t>
            </a:r>
            <a:r>
              <a:rPr lang="en-US" dirty="0"/>
              <a:t>, we get </a:t>
            </a:r>
            <a:r>
              <a:rPr lang="en-US" dirty="0" err="1"/>
              <a:t>ack</a:t>
            </a:r>
            <a:r>
              <a:rPr lang="en-US" dirty="0"/>
              <a:t> and we don’t know what happens after that?</a:t>
            </a:r>
          </a:p>
          <a:p>
            <a:r>
              <a:rPr lang="en-US" dirty="0"/>
              <a:t>What is equivalent of </a:t>
            </a:r>
            <a:r>
              <a:rPr lang="en-US" dirty="0" err="1"/>
              <a:t>pcommit</a:t>
            </a:r>
            <a:r>
              <a:rPr lang="en-US" dirty="0"/>
              <a:t> and remote PM?</a:t>
            </a:r>
          </a:p>
          <a:p>
            <a:r>
              <a:rPr lang="en-US" dirty="0"/>
              <a:t>No use cases for </a:t>
            </a:r>
            <a:r>
              <a:rPr lang="en-US" dirty="0" err="1"/>
              <a:t>pcommit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it is a big deal?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 of </a:t>
            </a:r>
            <a:r>
              <a:rPr lang="en-US" dirty="0" err="1"/>
              <a:t>linux</a:t>
            </a:r>
            <a:r>
              <a:rPr lang="en-US" dirty="0"/>
              <a:t> cheap boxes </a:t>
            </a:r>
            <a:r>
              <a:rPr lang="en-US" dirty="0">
                <a:sym typeface="Wingdings" panose="05000000000000000000" pitchFamily="2" charset="2"/>
              </a:rPr>
              <a:t> still don’t know PM relevance in DBs</a:t>
            </a:r>
          </a:p>
          <a:p>
            <a:r>
              <a:rPr lang="en-US" dirty="0"/>
              <a:t>From DB POV don’t see case for RPM, may be cheaper if we use </a:t>
            </a:r>
            <a:r>
              <a:rPr lang="en-US" dirty="0" err="1"/>
              <a:t>NVMe</a:t>
            </a:r>
            <a:r>
              <a:rPr lang="en-US" dirty="0"/>
              <a:t> SSD for replication</a:t>
            </a:r>
          </a:p>
          <a:p>
            <a:r>
              <a:rPr lang="en-US" dirty="0"/>
              <a:t>Its interesting, another layer that is farther from local memory</a:t>
            </a:r>
          </a:p>
          <a:p>
            <a:r>
              <a:rPr lang="en-US" dirty="0"/>
              <a:t>Storage is easier to pool; what about pool of PM? Issue: cost &amp; capacity</a:t>
            </a:r>
          </a:p>
          <a:p>
            <a:r>
              <a:rPr lang="en-US" dirty="0"/>
              <a:t>Front end is RPM but back end is different usages like battery backup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8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aren’t developers developing apps?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PM accesses are enabled by JEDEC, </a:t>
            </a:r>
            <a:r>
              <a:rPr lang="en-US" dirty="0" err="1"/>
              <a:t>Oses</a:t>
            </a:r>
            <a:r>
              <a:rPr lang="en-US" dirty="0"/>
              <a:t>…</a:t>
            </a:r>
          </a:p>
          <a:p>
            <a:r>
              <a:rPr lang="en-US" dirty="0"/>
              <a:t>SNIA solved LPM problems</a:t>
            </a:r>
          </a:p>
          <a:p>
            <a:r>
              <a:rPr lang="en-US" dirty="0"/>
              <a:t>HA, price, density is relevant. Perf can be secondary</a:t>
            </a:r>
          </a:p>
          <a:p>
            <a:pPr lvl="1"/>
            <a:r>
              <a:rPr lang="en-US" dirty="0"/>
              <a:t>Byte addressability is not an issue</a:t>
            </a:r>
          </a:p>
          <a:p>
            <a:pPr lvl="1"/>
            <a:r>
              <a:rPr lang="en-US" dirty="0"/>
              <a:t>Lower latency, improved bandwidth works if price allows. </a:t>
            </a:r>
          </a:p>
          <a:p>
            <a:r>
              <a:rPr lang="en-US" dirty="0"/>
              <a:t>Ira’s killer app: Parallel address space, treating as memory not suffering DRAM cache misses. </a:t>
            </a:r>
            <a:r>
              <a:rPr lang="en-US" dirty="0" err="1"/>
              <a:t>Eg</a:t>
            </a:r>
            <a:r>
              <a:rPr lang="en-US" dirty="0"/>
              <a:t>: PGAS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5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questions (</a:t>
            </a:r>
            <a:r>
              <a:rPr lang="en-US"/>
              <a:t>during conclusion)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PM is here, well and alive. But Data center loses power then what happens? Who maintains state. …and restore</a:t>
            </a:r>
          </a:p>
          <a:p>
            <a:r>
              <a:rPr lang="en-US" dirty="0" err="1"/>
              <a:t>Univ</a:t>
            </a:r>
            <a:r>
              <a:rPr lang="en-US" dirty="0"/>
              <a:t> of Santa Cruz </a:t>
            </a:r>
            <a:r>
              <a:rPr lang="en-US" dirty="0">
                <a:sym typeface="Wingdings" panose="05000000000000000000" pitchFamily="2" charset="2"/>
              </a:rPr>
              <a:t> address PM so that it is globally available? – Project name </a:t>
            </a:r>
            <a:r>
              <a:rPr lang="en-US" dirty="0" err="1">
                <a:sym typeface="Wingdings" panose="05000000000000000000" pitchFamily="2" charset="2"/>
              </a:rPr>
              <a:t>Twizzler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(LINK)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Can multiple LPMs work as RPM? Pre-fetch, NUMA idea…Full PM is somewhere else but some pieces of it is pre-fetched into LPM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5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8888E-A22C-E144-ACD2-56CA66A9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E596F-457D-384F-A74F-8C7D7C7F9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Remote Persistent Memory (RPM)?</a:t>
            </a:r>
          </a:p>
          <a:p>
            <a:pPr lvl="1"/>
            <a:r>
              <a:rPr lang="en-US" dirty="0"/>
              <a:t>Is it just accessing PM via RDMA?</a:t>
            </a:r>
          </a:p>
          <a:p>
            <a:pPr lvl="1"/>
            <a:r>
              <a:rPr lang="en-US" dirty="0"/>
              <a:t>Or is it mapping remote PM into a process’ address space?</a:t>
            </a:r>
          </a:p>
          <a:p>
            <a:r>
              <a:rPr lang="en-US" dirty="0"/>
              <a:t>Is there interest in RPM?</a:t>
            </a:r>
          </a:p>
          <a:p>
            <a:pPr lvl="1"/>
            <a:r>
              <a:rPr lang="en-US" dirty="0"/>
              <a:t>Doug/HPE – not restricted to RDMA (nor precluded)</a:t>
            </a:r>
          </a:p>
          <a:p>
            <a:pPr lvl="1"/>
            <a:r>
              <a:rPr lang="en-US" dirty="0"/>
              <a:t>Jim/Intel – Memory is one of the highest performance subsystems and remote memory would need high performance networks</a:t>
            </a:r>
          </a:p>
        </p:txBody>
      </p:sp>
    </p:spTree>
    <p:extLst>
      <p:ext uri="{BB962C8B-B14F-4D97-AF65-F5344CB8AC3E}">
        <p14:creationId xmlns:p14="http://schemas.microsoft.com/office/powerpoint/2010/main" val="98333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9D45-31B0-8E48-9BD2-21E47077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2B9F1-442A-F64E-9B1C-DFB25059B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this?</a:t>
            </a:r>
          </a:p>
          <a:p>
            <a:pPr lvl="1"/>
            <a:r>
              <a:rPr lang="en-US" dirty="0"/>
              <a:t>Too slow for memory</a:t>
            </a:r>
          </a:p>
          <a:p>
            <a:pPr lvl="1"/>
            <a:r>
              <a:rPr lang="en-US" dirty="0"/>
              <a:t>Must still copy in</a:t>
            </a:r>
          </a:p>
          <a:p>
            <a:r>
              <a:rPr lang="en-US" dirty="0"/>
              <a:t>How do you ensure persistence when remote?</a:t>
            </a:r>
          </a:p>
          <a:p>
            <a:r>
              <a:rPr lang="en-US" dirty="0"/>
              <a:t>How do you ensure HA?</a:t>
            </a:r>
          </a:p>
        </p:txBody>
      </p:sp>
    </p:spTree>
    <p:extLst>
      <p:ext uri="{BB962C8B-B14F-4D97-AF65-F5344CB8AC3E}">
        <p14:creationId xmlns:p14="http://schemas.microsoft.com/office/powerpoint/2010/main" val="283644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PMoF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this distributed file system or shared memory?</a:t>
            </a:r>
          </a:p>
          <a:p>
            <a:pPr lvl="1"/>
            <a:r>
              <a:rPr lang="en-US" dirty="0"/>
              <a:t>Andy: Oracle </a:t>
            </a:r>
            <a:r>
              <a:rPr lang="en-US" dirty="0" err="1"/>
              <a:t>exascale</a:t>
            </a:r>
            <a:r>
              <a:rPr lang="en-US" dirty="0"/>
              <a:t> showed clients could access memory in remote server without impacting server CPU cycles. </a:t>
            </a:r>
          </a:p>
          <a:p>
            <a:r>
              <a:rPr lang="en-US" dirty="0"/>
              <a:t>How to create persistence? No flushing needed in future?</a:t>
            </a:r>
          </a:p>
        </p:txBody>
      </p:sp>
    </p:spTree>
    <p:extLst>
      <p:ext uri="{BB962C8B-B14F-4D97-AF65-F5344CB8AC3E}">
        <p14:creationId xmlns:p14="http://schemas.microsoft.com/office/powerpoint/2010/main" val="256665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 usage – first among others. What’s driving the HA usage?</a:t>
            </a:r>
          </a:p>
          <a:p>
            <a:r>
              <a:rPr lang="en-US" dirty="0"/>
              <a:t>Identify early adopters or usages for PM.</a:t>
            </a:r>
          </a:p>
          <a:p>
            <a:r>
              <a:rPr lang="en-US" dirty="0"/>
              <a:t>How are these getting used?</a:t>
            </a:r>
          </a:p>
          <a:p>
            <a:r>
              <a:rPr lang="en-US" dirty="0"/>
              <a:t>Scale out – use case where PM has storage. </a:t>
            </a:r>
          </a:p>
          <a:p>
            <a:r>
              <a:rPr lang="en-US" b="1" dirty="0"/>
              <a:t>Fast resume-usage</a:t>
            </a:r>
          </a:p>
          <a:p>
            <a:r>
              <a:rPr lang="en-US" dirty="0"/>
              <a:t>What about Cost? </a:t>
            </a:r>
          </a:p>
          <a:p>
            <a:r>
              <a:rPr lang="en-US" dirty="0"/>
              <a:t>Scott Atchley – Assume its faster than flash, assume its byte addressable. There is no need for byte addressable </a:t>
            </a:r>
            <a:r>
              <a:rPr lang="en-US" dirty="0">
                <a:sym typeface="Wingdings" panose="05000000000000000000" pitchFamily="2" charset="2"/>
              </a:rPr>
              <a:t> requires new S/W stack. </a:t>
            </a:r>
          </a:p>
          <a:p>
            <a:r>
              <a:rPr lang="en-US" dirty="0">
                <a:sym typeface="Wingdings" panose="05000000000000000000" pitchFamily="2" charset="2"/>
              </a:rPr>
              <a:t>Use case for </a:t>
            </a:r>
            <a:r>
              <a:rPr lang="en-US" dirty="0" err="1">
                <a:sym typeface="Wingdings" panose="05000000000000000000" pitchFamily="2" charset="2"/>
              </a:rPr>
              <a:t>scott</a:t>
            </a:r>
            <a:r>
              <a:rPr lang="en-US" dirty="0">
                <a:sym typeface="Wingdings" panose="05000000000000000000" pitchFamily="2" charset="2"/>
              </a:rPr>
              <a:t>: Checkpoint restart.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Why not use local PM? Requires S/W to refer to pointer in PM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Could save the state then theoretically can refer to that state. Similar to VM pause and resume. Pause just before the crash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3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SW stack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top of current HA usage? – Yes, HA is required. </a:t>
            </a:r>
          </a:p>
          <a:p>
            <a:pPr lvl="1"/>
            <a:r>
              <a:rPr lang="en-US" dirty="0"/>
              <a:t>Replace </a:t>
            </a:r>
            <a:r>
              <a:rPr lang="en-US" dirty="0" err="1"/>
              <a:t>Lustre</a:t>
            </a:r>
            <a:r>
              <a:rPr lang="en-US" dirty="0"/>
              <a:t>  </a:t>
            </a:r>
          </a:p>
          <a:p>
            <a:r>
              <a:rPr lang="en-US" b="1" dirty="0"/>
              <a:t>Acknowledging Checkpoint as a usage</a:t>
            </a:r>
          </a:p>
          <a:p>
            <a:r>
              <a:rPr lang="en-US" dirty="0"/>
              <a:t>Regular memory in 2 nodes works? We cannot use memory for storage; should be dedicated to computation</a:t>
            </a:r>
          </a:p>
          <a:p>
            <a:r>
              <a:rPr lang="en-US" dirty="0"/>
              <a:t>Why checkpoint on PM? Why doesn’t existing solutions work?</a:t>
            </a:r>
          </a:p>
          <a:p>
            <a:pPr lvl="1"/>
            <a:r>
              <a:rPr lang="en-US" dirty="0"/>
              <a:t>Higher bandwidth, less time </a:t>
            </a:r>
            <a:r>
              <a:rPr lang="en-US" dirty="0" err="1"/>
              <a:t>checkpointing</a:t>
            </a:r>
            <a:r>
              <a:rPr lang="en-US" dirty="0"/>
              <a:t>, more time computing</a:t>
            </a:r>
          </a:p>
          <a:p>
            <a:r>
              <a:rPr lang="en-US" dirty="0"/>
              <a:t>If CPUs can support then it will be awesome</a:t>
            </a:r>
          </a:p>
          <a:p>
            <a:r>
              <a:rPr lang="en-US" dirty="0"/>
              <a:t>Local pooled memory </a:t>
            </a:r>
            <a:r>
              <a:rPr lang="en-US" dirty="0">
                <a:sym typeface="Wingdings" panose="05000000000000000000" pitchFamily="2" charset="2"/>
              </a:rPr>
              <a:t> acts as shared memory. </a:t>
            </a:r>
            <a:r>
              <a:rPr lang="en-US" dirty="0" err="1">
                <a:sym typeface="Wingdings" panose="05000000000000000000" pitchFamily="2" charset="2"/>
              </a:rPr>
              <a:t>Eg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sym typeface="Wingdings" panose="05000000000000000000" pitchFamily="2" charset="2"/>
              </a:rPr>
              <a:t>Dreamworks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7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90% read and a lot of random access</a:t>
            </a:r>
          </a:p>
          <a:p>
            <a:r>
              <a:rPr lang="en-US" dirty="0"/>
              <a:t>Two kinds of PM</a:t>
            </a:r>
          </a:p>
          <a:p>
            <a:pPr lvl="1"/>
            <a:r>
              <a:rPr lang="en-US" dirty="0"/>
              <a:t>Expensive than DRAM; doesn’t work for making copies</a:t>
            </a:r>
          </a:p>
          <a:p>
            <a:pPr lvl="1"/>
            <a:r>
              <a:rPr lang="en-US" dirty="0"/>
              <a:t>Cheaper than DRAM</a:t>
            </a:r>
          </a:p>
          <a:p>
            <a:r>
              <a:rPr lang="en-US" dirty="0"/>
              <a:t>Assumption of non-uniform memory </a:t>
            </a:r>
            <a:r>
              <a:rPr lang="en-US" dirty="0">
                <a:sym typeface="Wingdings" panose="05000000000000000000" pitchFamily="2" charset="2"/>
              </a:rPr>
              <a:t> may be more flexible, has more attributes</a:t>
            </a:r>
          </a:p>
          <a:p>
            <a:r>
              <a:rPr lang="en-US" dirty="0">
                <a:sym typeface="Wingdings" panose="05000000000000000000" pitchFamily="2" charset="2"/>
              </a:rPr>
              <a:t>Could RPM be non-uniform memory</a:t>
            </a:r>
          </a:p>
          <a:p>
            <a:r>
              <a:rPr lang="en-US" dirty="0">
                <a:sym typeface="Wingdings" panose="05000000000000000000" pitchFamily="2" charset="2"/>
              </a:rPr>
              <a:t>Two attributes for PM= Capability, persistence. Which are important?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336703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Persistence Memory is a new tier of memory. </a:t>
            </a:r>
          </a:p>
          <a:p>
            <a:r>
              <a:rPr lang="en-US" dirty="0"/>
              <a:t>SAP Hana solving the problem that their memory is now persistent</a:t>
            </a:r>
          </a:p>
          <a:p>
            <a:r>
              <a:rPr lang="en-US" dirty="0"/>
              <a:t>High bandwidth but capacity is pretty limited but cannot afford</a:t>
            </a:r>
          </a:p>
          <a:p>
            <a:r>
              <a:rPr lang="en-US" dirty="0"/>
              <a:t>At some point, capacity will be impacted when heuristics come into play</a:t>
            </a:r>
          </a:p>
          <a:p>
            <a:r>
              <a:rPr lang="en-US" dirty="0"/>
              <a:t>NVDIMM-T; mixed media in DIMM Form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1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Byte addressable PM is fast; what is the cost replicated? Because this is the limiting factor</a:t>
            </a:r>
          </a:p>
          <a:p>
            <a:r>
              <a:rPr lang="en-US" dirty="0"/>
              <a:t>Checkpoints can be done today but compute is sacrificed. Machine fails. Machine </a:t>
            </a:r>
            <a:r>
              <a:rPr lang="en-US" dirty="0" err="1"/>
              <a:t>approx</a:t>
            </a:r>
            <a:r>
              <a:rPr lang="en-US" dirty="0"/>
              <a:t> 20,000 cluster nodes (2S, IB)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1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767</Words>
  <Application>Microsoft Macintosh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PMoF Think tank</vt:lpstr>
      <vt:lpstr>Initial Questions</vt:lpstr>
      <vt:lpstr>Initial Questions</vt:lpstr>
      <vt:lpstr>What is PMoF?</vt:lpstr>
      <vt:lpstr>Use cases</vt:lpstr>
      <vt:lpstr>New SW stack definition</vt:lpstr>
      <vt:lpstr>Machine learning usage</vt:lpstr>
      <vt:lpstr>PowerPoint Presentation</vt:lpstr>
      <vt:lpstr>PM Role</vt:lpstr>
      <vt:lpstr>Missing elements to help adoption</vt:lpstr>
      <vt:lpstr>So it is a big deal?</vt:lpstr>
      <vt:lpstr>Why aren’t developers developing apps?</vt:lpstr>
      <vt:lpstr>Big questions (during conclusion)</vt:lpstr>
    </vt:vector>
  </TitlesOfParts>
  <Company>Intel Corporation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PMoF Think tank</dc:title>
  <dc:creator>Kolar, Divya</dc:creator>
  <cp:keywords>CTPClassification=CTP_NT</cp:keywords>
  <cp:lastModifiedBy>Atchley, Scott</cp:lastModifiedBy>
  <cp:revision>44</cp:revision>
  <dcterms:created xsi:type="dcterms:W3CDTF">2018-04-10T00:28:57Z</dcterms:created>
  <dcterms:modified xsi:type="dcterms:W3CDTF">2018-04-10T14:00:46Z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43736f41-000d-4383-87e8-a0b72807c564</vt:lpwstr>
  </property>
  <property fmtid="{D5CDD505-2E9C-101B-9397-08002B2CF9AE}" pid="3" name="CTP_TimeStamp">
    <vt:lpwstr>2018-04-10 02:36:44Z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