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38"/>
  </p:notesMasterIdLst>
  <p:handoutMasterIdLst>
    <p:handoutMasterId r:id="rId39"/>
  </p:handoutMasterIdLst>
  <p:sldIdLst>
    <p:sldId id="262" r:id="rId3"/>
    <p:sldId id="263" r:id="rId4"/>
    <p:sldId id="279" r:id="rId5"/>
    <p:sldId id="264" r:id="rId6"/>
    <p:sldId id="272" r:id="rId7"/>
    <p:sldId id="266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80" r:id="rId18"/>
    <p:sldId id="292" r:id="rId19"/>
    <p:sldId id="304" r:id="rId20"/>
    <p:sldId id="307" r:id="rId21"/>
    <p:sldId id="308" r:id="rId22"/>
    <p:sldId id="305" r:id="rId23"/>
    <p:sldId id="306" r:id="rId24"/>
    <p:sldId id="309" r:id="rId25"/>
    <p:sldId id="310" r:id="rId26"/>
    <p:sldId id="311" r:id="rId27"/>
    <p:sldId id="312" r:id="rId28"/>
    <p:sldId id="291" r:id="rId29"/>
    <p:sldId id="313" r:id="rId30"/>
    <p:sldId id="314" r:id="rId31"/>
    <p:sldId id="315" r:id="rId32"/>
    <p:sldId id="316" r:id="rId33"/>
    <p:sldId id="318" r:id="rId34"/>
    <p:sldId id="319" r:id="rId35"/>
    <p:sldId id="320" r:id="rId36"/>
    <p:sldId id="317" r:id="rId3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495" autoAdjust="0"/>
    <p:restoredTop sz="94684" autoAdjust="0"/>
  </p:normalViewPr>
  <p:slideViewPr>
    <p:cSldViewPr snapToObjects="1">
      <p:cViewPr varScale="1">
        <p:scale>
          <a:sx n="79" d="100"/>
          <a:sy n="79" d="100"/>
        </p:scale>
        <p:origin x="-1566" y="-96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4814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DCFF985-AF6A-442C-84D3-DE906FE0E89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 Descriptor</a:t>
          </a:r>
          <a:endParaRPr lang="en-US" sz="2000" dirty="0">
            <a:solidFill>
              <a:schemeClr val="tx1"/>
            </a:solidFill>
          </a:endParaRPr>
        </a:p>
      </dgm:t>
    </dgm:pt>
    <dgm:pt modelId="{28B5C94A-08A2-4902-8274-79784B727E77}" type="par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2E8D6F1-AD57-4E79-AE2C-1BE06FFC3A90}" type="sib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smtClean="0">
              <a:solidFill>
                <a:schemeClr val="tx1"/>
              </a:solidFill>
            </a:rPr>
            <a:t>Memory Region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Endpoint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Event Queue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DE72DAA-E3EF-4368-ACE6-B55E635B2E8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Interfaces</a:t>
          </a:r>
          <a:endParaRPr lang="en-US" sz="2000" dirty="0">
            <a:solidFill>
              <a:schemeClr val="tx1"/>
            </a:solidFill>
          </a:endParaRPr>
        </a:p>
      </dgm:t>
    </dgm:pt>
    <dgm:pt modelId="{11A48EC6-07B0-4523-98E2-C066EE43FF73}" type="parTrans" cxnId="{C9F87022-72D1-40DA-89D3-735C7B4478E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EE21E6B-B28B-443E-9AE9-175B23AC51A0}" type="sibTrans" cxnId="{C9F87022-72D1-40DA-89D3-735C7B4478E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Address Vector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/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/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/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/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/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/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/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/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/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/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/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/>
        </a:p>
      </dgm:t>
    </dgm:pt>
    <dgm:pt modelId="{8F80D562-ECCC-42B1-8B77-ACB83BB86BC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</a:t>
          </a:r>
          <a:endParaRPr lang="en-US" sz="2000" dirty="0">
            <a:solidFill>
              <a:schemeClr val="tx1"/>
            </a:solidFill>
          </a:endParaRPr>
        </a:p>
      </dgm:t>
    </dgm:pt>
    <dgm:pt modelId="{A42817BC-7BE0-4854-881C-D5EC681B28B2}" type="parTrans" cxnId="{65CACE36-AEAF-4D1C-BD35-874CE9D06682}">
      <dgm:prSet custT="1"/>
      <dgm:spPr/>
      <dgm:t>
        <a:bodyPr/>
        <a:lstStyle/>
        <a:p>
          <a:endParaRPr lang="en-US" sz="2000"/>
        </a:p>
      </dgm:t>
    </dgm:pt>
    <dgm:pt modelId="{67CEAAE4-7BD0-46B7-8980-7E8D889C12F7}" type="sibTrans" cxnId="{65CACE36-AEAF-4D1C-BD35-874CE9D06682}">
      <dgm:prSet/>
      <dgm:spPr/>
      <dgm:t>
        <a:bodyPr/>
        <a:lstStyle/>
        <a:p>
          <a:endParaRPr lang="en-US" sz="2000"/>
        </a:p>
      </dgm:t>
    </dgm:pt>
    <dgm:pt modelId="{ED178718-3B55-48EE-936C-D364D4A7FAF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</a:t>
          </a:r>
          <a:endParaRPr lang="en-US" sz="2000" dirty="0">
            <a:solidFill>
              <a:schemeClr val="tx1"/>
            </a:solidFill>
          </a:endParaRPr>
        </a:p>
      </dgm:t>
    </dgm:pt>
    <dgm:pt modelId="{F77D92AC-04C5-4160-9038-1FC5E470C6DE}" type="parTrans" cxnId="{74578111-913F-4526-9A03-B44708A68BBF}">
      <dgm:prSet custT="1"/>
      <dgm:spPr/>
      <dgm:t>
        <a:bodyPr/>
        <a:lstStyle/>
        <a:p>
          <a:endParaRPr lang="en-US" sz="2000"/>
        </a:p>
      </dgm:t>
    </dgm:pt>
    <dgm:pt modelId="{EED84379-5298-4F9B-B4A6-8E939689EF79}" type="sibTrans" cxnId="{74578111-913F-4526-9A03-B44708A68BBF}">
      <dgm:prSet/>
      <dgm:spPr/>
      <dgm:t>
        <a:bodyPr/>
        <a:lstStyle/>
        <a:p>
          <a:endParaRPr lang="en-US" sz="2000"/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Completion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/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/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/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/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/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/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/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BCE1F-D4E3-43FF-AACD-4E0B90415FD9}" type="pres">
      <dgm:prSet presAssocID="{FDCFF985-AF6A-442C-84D3-DE906FE0E895}" presName="root1" presStyleCnt="0"/>
      <dgm:spPr/>
    </dgm:pt>
    <dgm:pt modelId="{CAD79160-1660-48AE-B078-A5B68D268E8B}" type="pres">
      <dgm:prSet presAssocID="{FDCFF985-AF6A-442C-84D3-DE906FE0E89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7D976-B23D-4312-9DDB-27EF169613E0}" type="pres">
      <dgm:prSet presAssocID="{FDCFF985-AF6A-442C-84D3-DE906FE0E895}" presName="level2hierChild" presStyleCnt="0"/>
      <dgm:spPr/>
    </dgm:pt>
    <dgm:pt modelId="{450BA443-B17B-4C58-BC25-55034932198E}" type="pres">
      <dgm:prSet presAssocID="{E3182527-C5AE-4C67-A64A-2049093F4A24}" presName="conn2-1" presStyleLbl="parChTrans1D2" presStyleIdx="0" presStyleCnt="8"/>
      <dgm:spPr/>
      <dgm:t>
        <a:bodyPr/>
        <a:lstStyle/>
        <a:p>
          <a:endParaRPr lang="en-US"/>
        </a:p>
      </dgm:t>
    </dgm:pt>
    <dgm:pt modelId="{BC0B41E7-2265-46D4-B106-31D6D30B67BB}" type="pres">
      <dgm:prSet presAssocID="{E3182527-C5AE-4C67-A64A-2049093F4A24}" presName="connTx" presStyleLbl="parChTrans1D2" presStyleIdx="0" presStyleCnt="8"/>
      <dgm:spPr/>
      <dgm:t>
        <a:bodyPr/>
        <a:lstStyle/>
        <a:p>
          <a:endParaRPr lang="en-US"/>
        </a:p>
      </dgm:t>
    </dgm:pt>
    <dgm:pt modelId="{C912D3CC-0A11-46A9-B5AB-804E1397A55B}" type="pres">
      <dgm:prSet presAssocID="{A933B798-B580-46A8-A30D-35616A15DCC0}" presName="root2" presStyleCnt="0"/>
      <dgm:spPr/>
    </dgm:pt>
    <dgm:pt modelId="{6F8EDA1C-B9D6-4159-864F-D6431EA8373A}" type="pres">
      <dgm:prSet presAssocID="{A933B798-B580-46A8-A30D-35616A15DCC0}" presName="LevelTwoTextNode" presStyleLbl="node2" presStyleIdx="0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C8F67-2C63-4E59-9F76-2592FE5696C1}" type="pres">
      <dgm:prSet presAssocID="{A933B798-B580-46A8-A30D-35616A15DCC0}" presName="level3hierChild" presStyleCnt="0"/>
      <dgm:spPr/>
    </dgm:pt>
    <dgm:pt modelId="{1E168039-E01B-4827-8A37-50B45737E519}" type="pres">
      <dgm:prSet presAssocID="{B915F07B-C62A-4F27-8452-E8F5C338AFFC}" presName="conn2-1" presStyleLbl="parChTrans1D2" presStyleIdx="1" presStyleCnt="8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1" presStyleCnt="8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1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9BD0747B-A401-44E5-B2C0-1E96DF885DED}" type="pres">
      <dgm:prSet presAssocID="{1D22EDC1-A00D-4EF2-94AA-B3F17DA6FC3A}" presName="conn2-1" presStyleLbl="parChTrans1D2" presStyleIdx="2" presStyleCnt="8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2" presStyleIdx="2" presStyleCnt="8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</dgm:pt>
    <dgm:pt modelId="{C03A8250-EB24-4A69-A768-BCFD6C5FF7E6}" type="pres">
      <dgm:prSet presAssocID="{154695D1-A603-4333-9E66-A2B008D97D32}" presName="LevelTwoTextNode" presStyleLbl="node2" presStyleIdx="2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</dgm:pt>
    <dgm:pt modelId="{AC793641-CFE6-4089-969B-E6C2717EB5AF}" type="pres">
      <dgm:prSet presAssocID="{08E7D3AE-2CFC-4193-BCE3-F9FFF6326DE5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3" presStyleIdx="0" presStyleCnt="9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</dgm:pt>
    <dgm:pt modelId="{40E8FCAE-4606-49D3-929D-55BC5D7B0B60}" type="pres">
      <dgm:prSet presAssocID="{A6290C58-0256-4188-984B-0EAA92A183D0}" presName="LevelTwoTextNode" presStyleLbl="node3" presStyleIdx="0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</dgm:pt>
    <dgm:pt modelId="{096581F6-AEF6-41F8-9A55-3267FEDEE378}" type="pres">
      <dgm:prSet presAssocID="{03AAAC19-1A2D-42E3-B7C1-609E88C06FEB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3" presStyleIdx="1" presStyleCnt="9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</dgm:pt>
    <dgm:pt modelId="{79E788CB-C849-4510-8E41-F1619A2A5763}" type="pres">
      <dgm:prSet presAssocID="{C5142DC8-0494-424F-8848-E0D20A533EF8}" presName="LevelTwoTextNode" presStyleLbl="node3" presStyleIdx="1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</dgm:pt>
    <dgm:pt modelId="{3A826F1C-EF99-4815-856C-9889ED8285F8}" type="pres">
      <dgm:prSet presAssocID="{AE101B64-E90A-40BB-A988-3A5AC3A32F8E}" presName="conn2-1" presStyleLbl="parChTrans1D2" presStyleIdx="3" presStyleCnt="8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2" presStyleIdx="3" presStyleCnt="8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</dgm:pt>
    <dgm:pt modelId="{156C7A62-E621-4C9E-8725-6411FD80C7C2}" type="pres">
      <dgm:prSet presAssocID="{FFA67DE5-5092-4DC0-AC3B-B83C9F15BBFF}" presName="LevelTwoTextNode" presStyleLbl="node2" presStyleIdx="3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</dgm:pt>
    <dgm:pt modelId="{19A678C1-77FC-43B2-B88A-135B06A11D8A}" type="pres">
      <dgm:prSet presAssocID="{91EA72E3-2A3E-4928-9FEC-D421740A3113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3" presStyleIdx="2" presStyleCnt="9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</dgm:pt>
    <dgm:pt modelId="{7691E741-F8B2-4993-AF00-EC2226E6F472}" type="pres">
      <dgm:prSet presAssocID="{6F82F33B-7203-4F55-AEE1-BADF04D9C078}" presName="LevelTwoTextNode" presStyleLbl="node3" presStyleIdx="2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</dgm:pt>
    <dgm:pt modelId="{6F8DC0C4-D174-4319-A634-AB0E6E25C94A}" type="pres">
      <dgm:prSet presAssocID="{A42817BC-7BE0-4854-881C-D5EC681B28B2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99E87BD6-B964-4A16-9971-F6D82B4990E6}" type="pres">
      <dgm:prSet presAssocID="{A42817BC-7BE0-4854-881C-D5EC681B28B2}" presName="connTx" presStyleLbl="parChTrans1D4" presStyleIdx="0" presStyleCnt="2"/>
      <dgm:spPr/>
      <dgm:t>
        <a:bodyPr/>
        <a:lstStyle/>
        <a:p>
          <a:endParaRPr lang="en-US"/>
        </a:p>
      </dgm:t>
    </dgm:pt>
    <dgm:pt modelId="{872475D7-0E0E-48CB-80BB-C6ECEEEF940A}" type="pres">
      <dgm:prSet presAssocID="{8F80D562-ECCC-42B1-8B77-ACB83BB86BC5}" presName="root2" presStyleCnt="0"/>
      <dgm:spPr/>
    </dgm:pt>
    <dgm:pt modelId="{84B364F7-EC17-4D48-A61F-9F304BC71813}" type="pres">
      <dgm:prSet presAssocID="{8F80D562-ECCC-42B1-8B77-ACB83BB86BC5}" presName="LevelTwoTextNode" presStyleLbl="node4" presStyleIdx="0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2FE3B-CD83-4205-88A4-A8A7A95AE852}" type="pres">
      <dgm:prSet presAssocID="{8F80D562-ECCC-42B1-8B77-ACB83BB86BC5}" presName="level3hierChild" presStyleCnt="0"/>
      <dgm:spPr/>
    </dgm:pt>
    <dgm:pt modelId="{CCA4F9F6-D1B0-49B9-8E6C-8DB592BC0466}" type="pres">
      <dgm:prSet presAssocID="{F77D92AC-04C5-4160-9038-1FC5E470C6DE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2B93A6AE-6C30-4DFE-8AE5-0BD17BE65436}" type="pres">
      <dgm:prSet presAssocID="{F77D92AC-04C5-4160-9038-1FC5E470C6DE}" presName="connTx" presStyleLbl="parChTrans1D4" presStyleIdx="1" presStyleCnt="2"/>
      <dgm:spPr/>
      <dgm:t>
        <a:bodyPr/>
        <a:lstStyle/>
        <a:p>
          <a:endParaRPr lang="en-US"/>
        </a:p>
      </dgm:t>
    </dgm:pt>
    <dgm:pt modelId="{B2B1E013-2C9C-4505-A6F6-530BD8E70A64}" type="pres">
      <dgm:prSet presAssocID="{ED178718-3B55-48EE-936C-D364D4A7FAF9}" presName="root2" presStyleCnt="0"/>
      <dgm:spPr/>
    </dgm:pt>
    <dgm:pt modelId="{44E4C081-CE37-493E-A4DD-46E0AC2D39AB}" type="pres">
      <dgm:prSet presAssocID="{ED178718-3B55-48EE-936C-D364D4A7FAF9}" presName="LevelTwoTextNode" presStyleLbl="node4" presStyleIdx="1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D8DD1-58D1-4A0A-826C-7CBF2CDA43E6}" type="pres">
      <dgm:prSet presAssocID="{ED178718-3B55-48EE-936C-D364D4A7FAF9}" presName="level3hierChild" presStyleCnt="0"/>
      <dgm:spPr/>
    </dgm:pt>
    <dgm:pt modelId="{14B0F3A7-30E9-4507-9A2F-6912A18908FE}" type="pres">
      <dgm:prSet presAssocID="{EEB75CA0-3C7E-4A68-9202-B991841A9AB3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3" presStyleIdx="3" presStyleCnt="9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</dgm:pt>
    <dgm:pt modelId="{201FCAFE-9525-48CA-A634-861142B277BA}" type="pres">
      <dgm:prSet presAssocID="{FC130FA1-9316-4B9F-888B-46BC60D65F7D}" presName="LevelTwoTextNode" presStyleLbl="node3" presStyleIdx="3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</dgm:pt>
    <dgm:pt modelId="{BCFE1293-2AB8-4B5F-AC6F-6CD6B16F0352}" type="pres">
      <dgm:prSet presAssocID="{93DE29E9-974A-41EC-A616-E08C710FCDC1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3" presStyleIdx="4" presStyleCnt="9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</dgm:pt>
    <dgm:pt modelId="{EF5DFBAD-D176-457A-BC4E-9B9F0FDE4C98}" type="pres">
      <dgm:prSet presAssocID="{619F033C-19AA-4BA7-AB04-2729582FCCE6}" presName="LevelTwoTextNode" presStyleLbl="node3" presStyleIdx="4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</dgm:pt>
    <dgm:pt modelId="{2C98B9E6-7C72-43C0-AA2A-C39E12C88203}" type="pres">
      <dgm:prSet presAssocID="{E3054387-98CE-4AC0-995B-8E5C2CA82EC2}" presName="conn2-1" presStyleLbl="parChTrans1D2" presStyleIdx="4" presStyleCnt="8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2" presStyleIdx="4" presStyleCnt="8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</dgm:pt>
    <dgm:pt modelId="{B115F1EF-5C03-4E70-961A-6D3BB4964A7D}" type="pres">
      <dgm:prSet presAssocID="{A5E658DE-9C5B-4A4F-8E6E-86449D097C7E}" presName="LevelTwoTextNode" presStyleLbl="node2" presStyleIdx="4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</dgm:pt>
    <dgm:pt modelId="{916D5898-21CA-46BE-96E7-0426E3EE5A94}" type="pres">
      <dgm:prSet presAssocID="{3AFF9895-275C-4F68-8619-5A74B39981EE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3" presStyleIdx="5" presStyleCnt="9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</dgm:pt>
    <dgm:pt modelId="{0AA46D22-764F-45F8-AAA6-3EF1A74ACEF9}" type="pres">
      <dgm:prSet presAssocID="{82A9D026-3330-4D7E-9387-955B4ADB3F23}" presName="LevelTwoTextNode" presStyleLbl="node3" presStyleIdx="5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</dgm:pt>
    <dgm:pt modelId="{B01F0D52-AD10-473E-ACBC-D5973599D966}" type="pres">
      <dgm:prSet presAssocID="{176CC5F9-96B3-47D1-A7A6-B72098A1FF1D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3" presStyleIdx="6" presStyleCnt="9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</dgm:pt>
    <dgm:pt modelId="{38958827-4426-4032-933D-7B8F4F8EEF45}" type="pres">
      <dgm:prSet presAssocID="{88EE643B-CEF5-4188-9726-714A57EC23AD}" presName="LevelTwoTextNode" presStyleLbl="node3" presStyleIdx="6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</dgm:pt>
    <dgm:pt modelId="{2D33C36F-CEC0-4941-BE3A-03908EEB2825}" type="pres">
      <dgm:prSet presAssocID="{37A113FE-6ACC-4B07-B3CD-968EC9F3513F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3" presStyleIdx="7" presStyleCnt="9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</dgm:pt>
    <dgm:pt modelId="{D760E36C-D470-4EF6-90B9-FF14D3AD4D17}" type="pres">
      <dgm:prSet presAssocID="{4673389D-BBC4-44D3-B359-2520B38722D7}" presName="LevelTwoTextNode" presStyleLbl="node3" presStyleIdx="7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</dgm:pt>
    <dgm:pt modelId="{C9B8E1CC-4B36-4B31-BC3C-BF5FEF666618}" type="pres">
      <dgm:prSet presAssocID="{BDD14C99-9C96-40E4-9E15-22E86AEF9A8B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3" presStyleIdx="8" presStyleCnt="9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</dgm:pt>
    <dgm:pt modelId="{60D13A57-77C9-4D46-B4CC-890053FAB643}" type="pres">
      <dgm:prSet presAssocID="{96983480-A2A9-446C-A024-00CE24AA6969}" presName="LevelTwoTextNode" presStyleLbl="node3" presStyleIdx="8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</dgm:pt>
    <dgm:pt modelId="{B986ECF0-8979-448D-BA8E-9530954C21E5}" type="pres">
      <dgm:prSet presAssocID="{176B33DF-197F-4317-829B-9EEE09F63C85}" presName="conn2-1" presStyleLbl="parChTrans1D2" presStyleIdx="5" presStyleCnt="8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2" presStyleIdx="5" presStyleCnt="8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</dgm:pt>
    <dgm:pt modelId="{703F6492-7CAC-453B-9FB0-16C00D8EFBB9}" type="pres">
      <dgm:prSet presAssocID="{B1F372DA-4151-46AF-B121-3521C7CD4168}" presName="LevelTwoTextNode" presStyleLbl="node2" presStyleIdx="5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</dgm:pt>
    <dgm:pt modelId="{4FB08885-E859-403A-B531-F577D7402BFA}" type="pres">
      <dgm:prSet presAssocID="{887BBC6E-3A06-4529-98DF-A0FD1F8A068D}" presName="conn2-1" presStyleLbl="parChTrans1D2" presStyleIdx="6" presStyleCnt="8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2" presStyleIdx="6" presStyleCnt="8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</dgm:pt>
    <dgm:pt modelId="{CA69A1ED-D6B7-4432-8A1F-7F571F677916}" type="pres">
      <dgm:prSet presAssocID="{1897B623-7B7E-461C-8B92-C1E8474C3F7F}" presName="LevelTwoTextNode" presStyleLbl="node2" presStyleIdx="6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</dgm:pt>
    <dgm:pt modelId="{80C64FD5-B7DC-4397-ACC1-4B838D7256C6}" type="pres">
      <dgm:prSet presAssocID="{11A48EC6-07B0-4523-98E2-C066EE43FF73}" presName="conn2-1" presStyleLbl="parChTrans1D2" presStyleIdx="7" presStyleCnt="8"/>
      <dgm:spPr/>
      <dgm:t>
        <a:bodyPr/>
        <a:lstStyle/>
        <a:p>
          <a:endParaRPr lang="en-US"/>
        </a:p>
      </dgm:t>
    </dgm:pt>
    <dgm:pt modelId="{BD7AAF90-824F-4D06-8137-A09509A67521}" type="pres">
      <dgm:prSet presAssocID="{11A48EC6-07B0-4523-98E2-C066EE43FF73}" presName="connTx" presStyleLbl="parChTrans1D2" presStyleIdx="7" presStyleCnt="8"/>
      <dgm:spPr/>
      <dgm:t>
        <a:bodyPr/>
        <a:lstStyle/>
        <a:p>
          <a:endParaRPr lang="en-US"/>
        </a:p>
      </dgm:t>
    </dgm:pt>
    <dgm:pt modelId="{F6768A8A-2A28-489C-9C11-0BB814847FBD}" type="pres">
      <dgm:prSet presAssocID="{6DE72DAA-E3EF-4368-ACE6-B55E635B2E83}" presName="root2" presStyleCnt="0"/>
      <dgm:spPr/>
    </dgm:pt>
    <dgm:pt modelId="{238DC05C-8094-4336-8B37-D731758F53D9}" type="pres">
      <dgm:prSet presAssocID="{6DE72DAA-E3EF-4368-ACE6-B55E635B2E83}" presName="LevelTwoTextNode" presStyleLbl="node2" presStyleIdx="7" presStyleCnt="8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B8DFF-FDF9-4B6F-8A9F-6414C9E7F0EF}" type="pres">
      <dgm:prSet presAssocID="{6DE72DAA-E3EF-4368-ACE6-B55E635B2E83}" presName="level3hierChild" presStyleCnt="0"/>
      <dgm:spPr/>
    </dgm:pt>
  </dgm:ptLst>
  <dgm:cxnLst>
    <dgm:cxn modelId="{F21F87AA-AB8B-43BC-B85E-05ED464326E9}" type="presOf" srcId="{1D22EDC1-A00D-4EF2-94AA-B3F17DA6FC3A}" destId="{9BD0747B-A401-44E5-B2C0-1E96DF885DED}" srcOrd="0" destOrd="0" presId="urn:microsoft.com/office/officeart/2008/layout/HorizontalMultiLevelHierarchy"/>
    <dgm:cxn modelId="{B77E14C4-C9A1-49D9-A2F7-22F9FF9AC1FA}" type="presOf" srcId="{1D22EDC1-A00D-4EF2-94AA-B3F17DA6FC3A}" destId="{235BA42B-8D5D-499A-8E95-04F59C98BAFF}" srcOrd="1" destOrd="0" presId="urn:microsoft.com/office/officeart/2008/layout/HorizontalMultiLevelHierarchy"/>
    <dgm:cxn modelId="{3955488C-5474-4746-90C4-22C40AF04611}" type="presOf" srcId="{6DE72DAA-E3EF-4368-ACE6-B55E635B2E83}" destId="{238DC05C-8094-4336-8B37-D731758F53D9}" srcOrd="0" destOrd="0" presId="urn:microsoft.com/office/officeart/2008/layout/HorizontalMultiLevelHierarchy"/>
    <dgm:cxn modelId="{72669B93-1488-4FB7-B461-90BED21DD4C3}" type="presOf" srcId="{B1F372DA-4151-46AF-B121-3521C7CD4168}" destId="{703F6492-7CAC-453B-9FB0-16C00D8EFBB9}" srcOrd="0" destOrd="0" presId="urn:microsoft.com/office/officeart/2008/layout/HorizontalMultiLevelHierarchy"/>
    <dgm:cxn modelId="{D189487A-580F-4A54-9440-AC2E638ED6F5}" type="presOf" srcId="{154695D1-A603-4333-9E66-A2B008D97D32}" destId="{C03A8250-EB24-4A69-A768-BCFD6C5FF7E6}" srcOrd="0" destOrd="0" presId="urn:microsoft.com/office/officeart/2008/layout/HorizontalMultiLevelHierarchy"/>
    <dgm:cxn modelId="{F27832B3-F134-4873-B26E-ABC9D0115DBD}" type="presOf" srcId="{BDD14C99-9C96-40E4-9E15-22E86AEF9A8B}" destId="{940CDA9D-A60D-4A06-B885-1AA06F76FC42}" srcOrd="1" destOrd="0" presId="urn:microsoft.com/office/officeart/2008/layout/HorizontalMultiLevelHierarchy"/>
    <dgm:cxn modelId="{7FEFBA16-5565-45C5-AE52-FAB1ACD2FB70}" type="presOf" srcId="{6F82F33B-7203-4F55-AEE1-BADF04D9C078}" destId="{7691E741-F8B2-4993-AF00-EC2226E6F472}" srcOrd="0" destOrd="0" presId="urn:microsoft.com/office/officeart/2008/layout/HorizontalMultiLevelHierarchy"/>
    <dgm:cxn modelId="{DB614D94-5C61-4026-99D5-426A9ABF9B29}" type="presOf" srcId="{E3182527-C5AE-4C67-A64A-2049093F4A24}" destId="{BC0B41E7-2265-46D4-B106-31D6D30B67BB}" srcOrd="1" destOrd="0" presId="urn:microsoft.com/office/officeart/2008/layout/HorizontalMultiLevelHierarchy"/>
    <dgm:cxn modelId="{13EC49DA-3DC8-42F4-9ADD-A19BD3A13C1D}" type="presOf" srcId="{FC130FA1-9316-4B9F-888B-46BC60D65F7D}" destId="{201FCAFE-9525-48CA-A634-861142B277BA}" srcOrd="0" destOrd="0" presId="urn:microsoft.com/office/officeart/2008/layout/HorizontalMultiLevelHierarchy"/>
    <dgm:cxn modelId="{5D88FE39-D861-49C6-BC31-26F185381750}" type="presOf" srcId="{11A48EC6-07B0-4523-98E2-C066EE43FF73}" destId="{80C64FD5-B7DC-4397-ACC1-4B838D7256C6}" srcOrd="0" destOrd="0" presId="urn:microsoft.com/office/officeart/2008/layout/HorizontalMultiLevelHierarchy"/>
    <dgm:cxn modelId="{9A9F8B93-BE75-4261-A1FE-7F59C343E77F}" type="presOf" srcId="{176B33DF-197F-4317-829B-9EEE09F63C85}" destId="{145C7FEB-CF3D-4797-88F9-A78B2DF3C911}" srcOrd="1" destOrd="0" presId="urn:microsoft.com/office/officeart/2008/layout/HorizontalMultiLevelHierarchy"/>
    <dgm:cxn modelId="{297F959A-4A43-44B6-9204-C53EE492399F}" type="presOf" srcId="{03AAAC19-1A2D-42E3-B7C1-609E88C06FEB}" destId="{096581F6-AEF6-41F8-9A55-3267FEDEE378}" srcOrd="0" destOrd="0" presId="urn:microsoft.com/office/officeart/2008/layout/HorizontalMultiLevelHierarchy"/>
    <dgm:cxn modelId="{386F1E2B-CFF6-42C3-AB18-74BFB90DCE24}" type="presOf" srcId="{EEB75CA0-3C7E-4A68-9202-B991841A9AB3}" destId="{27ED38E0-97C7-467D-83C2-6CE10F27EC98}" srcOrd="1" destOrd="0" presId="urn:microsoft.com/office/officeart/2008/layout/HorizontalMultiLevelHierarchy"/>
    <dgm:cxn modelId="{4F94AA40-E107-4BD3-8C93-B3A05A119070}" type="presOf" srcId="{91EA72E3-2A3E-4928-9FEC-D421740A3113}" destId="{97C2C54E-8CBE-4F05-BBB6-665920A70888}" srcOrd="1" destOrd="0" presId="urn:microsoft.com/office/officeart/2008/layout/HorizontalMultiLevelHierarchy"/>
    <dgm:cxn modelId="{33424F67-CF25-45F3-8F4D-BFDE81607A28}" srcId="{FDCFF985-AF6A-442C-84D3-DE906FE0E895}" destId="{A5E658DE-9C5B-4A4F-8E6E-86449D097C7E}" srcOrd="4" destOrd="0" parTransId="{E3054387-98CE-4AC0-995B-8E5C2CA82EC2}" sibTransId="{EF5591AB-1E2A-4AAD-850A-6259262FC1CB}"/>
    <dgm:cxn modelId="{C602B9CD-820D-4EAF-8154-1081BBE6DDA2}" type="presOf" srcId="{DA5223E7-DDDF-4D66-904C-F21480634F9B}" destId="{10ABF7EF-C175-404D-A756-D2A3108075ED}" srcOrd="0" destOrd="0" presId="urn:microsoft.com/office/officeart/2008/layout/HorizontalMultiLevelHierarchy"/>
    <dgm:cxn modelId="{92000538-BFB9-4446-B230-9FE89BB0B708}" type="presOf" srcId="{F77D92AC-04C5-4160-9038-1FC5E470C6DE}" destId="{CCA4F9F6-D1B0-49B9-8E6C-8DB592BC0466}" srcOrd="0" destOrd="0" presId="urn:microsoft.com/office/officeart/2008/layout/HorizontalMultiLevelHierarchy"/>
    <dgm:cxn modelId="{502C8AAE-64AA-44B6-BAB3-4AB4E0360824}" type="presOf" srcId="{37A113FE-6ACC-4B07-B3CD-968EC9F3513F}" destId="{6565D0F3-9D3B-4C8E-9716-73F1946012BD}" srcOrd="1" destOrd="0" presId="urn:microsoft.com/office/officeart/2008/layout/HorizontalMultiLevelHierarchy"/>
    <dgm:cxn modelId="{3854A19F-2DC3-423F-B130-F2264CA68335}" type="presOf" srcId="{93DE29E9-974A-41EC-A616-E08C710FCDC1}" destId="{BCFE1293-2AB8-4B5F-AC6F-6CD6B16F0352}" srcOrd="0" destOrd="0" presId="urn:microsoft.com/office/officeart/2008/layout/HorizontalMultiLevelHierarchy"/>
    <dgm:cxn modelId="{0A17814E-C073-45FE-A3BE-56258B1CA8ED}" type="presOf" srcId="{3AFF9895-275C-4F68-8619-5A74B39981EE}" destId="{E15F5009-5C3A-455C-B0ED-5C1D55E86865}" srcOrd="1" destOrd="0" presId="urn:microsoft.com/office/officeart/2008/layout/HorizontalMultiLevelHierarchy"/>
    <dgm:cxn modelId="{82FD7F26-50DC-44F6-A6A8-A4024D63EB65}" type="presOf" srcId="{E3182527-C5AE-4C67-A64A-2049093F4A24}" destId="{450BA443-B17B-4C58-BC25-55034932198E}" srcOrd="0" destOrd="0" presId="urn:microsoft.com/office/officeart/2008/layout/HorizontalMultiLevelHierarchy"/>
    <dgm:cxn modelId="{609A5F80-B348-4C6B-B45C-FD310D78D7BA}" type="presOf" srcId="{A933B798-B580-46A8-A30D-35616A15DCC0}" destId="{6F8EDA1C-B9D6-4159-864F-D6431EA8373A}" srcOrd="0" destOrd="0" presId="urn:microsoft.com/office/officeart/2008/layout/HorizontalMultiLevelHierarchy"/>
    <dgm:cxn modelId="{117C25A5-32C7-4B84-94A3-B9E6E74C0959}" type="presOf" srcId="{887BBC6E-3A06-4529-98DF-A0FD1F8A068D}" destId="{4FB08885-E859-403A-B531-F577D7402BFA}" srcOrd="0" destOrd="0" presId="urn:microsoft.com/office/officeart/2008/layout/HorizontalMultiLevelHierarchy"/>
    <dgm:cxn modelId="{06D34F4F-08F8-45B3-876F-0524EFF34716}" srcId="{FDCFF985-AF6A-442C-84D3-DE906FE0E895}" destId="{8DF39F0D-67D5-480D-ACD1-8E5D39F9CE8E}" srcOrd="1" destOrd="0" parTransId="{B915F07B-C62A-4F27-8452-E8F5C338AFFC}" sibTransId="{7D040FA7-A638-4F1E-9BFA-D0E02F808EED}"/>
    <dgm:cxn modelId="{3025F27A-DEE6-4109-B789-EFD26B866468}" type="presOf" srcId="{176CC5F9-96B3-47D1-A7A6-B72098A1FF1D}" destId="{5EAE50BF-94CC-44C2-9868-779C163C5A23}" srcOrd="1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7F07C4BE-4D24-49B2-B682-C6AD132B6711}" type="presOf" srcId="{8DF39F0D-67D5-480D-ACD1-8E5D39F9CE8E}" destId="{8025F1B9-860F-4C47-8F26-DFA59C26A51C}" srcOrd="0" destOrd="0" presId="urn:microsoft.com/office/officeart/2008/layout/HorizontalMultiLevelHierarchy"/>
    <dgm:cxn modelId="{E43175EC-BBEE-4A0C-B892-69810781AE67}" srcId="{FDCFF985-AF6A-442C-84D3-DE906FE0E895}" destId="{1897B623-7B7E-461C-8B92-C1E8474C3F7F}" srcOrd="6" destOrd="0" parTransId="{887BBC6E-3A06-4529-98DF-A0FD1F8A068D}" sibTransId="{8DA2E371-D0DF-4498-BEF2-CB670E6AC036}"/>
    <dgm:cxn modelId="{0951578C-B82A-4FEE-BB03-4D30E1DF9C45}" type="presOf" srcId="{8F80D562-ECCC-42B1-8B77-ACB83BB86BC5}" destId="{84B364F7-EC17-4D48-A61F-9F304BC71813}" srcOrd="0" destOrd="0" presId="urn:microsoft.com/office/officeart/2008/layout/HorizontalMultiLevelHierarchy"/>
    <dgm:cxn modelId="{C9F87022-72D1-40DA-89D3-735C7B4478E4}" srcId="{FDCFF985-AF6A-442C-84D3-DE906FE0E895}" destId="{6DE72DAA-E3EF-4368-ACE6-B55E635B2E83}" srcOrd="7" destOrd="0" parTransId="{11A48EC6-07B0-4523-98E2-C066EE43FF73}" sibTransId="{7EE21E6B-B28B-443E-9AE9-175B23AC51A0}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D730C441-B493-4B2A-A2AD-38873AB88D14}" type="presOf" srcId="{BDD14C99-9C96-40E4-9E15-22E86AEF9A8B}" destId="{C9B8E1CC-4B36-4B31-BC3C-BF5FEF666618}" srcOrd="0" destOrd="0" presId="urn:microsoft.com/office/officeart/2008/layout/HorizontalMultiLevelHierarchy"/>
    <dgm:cxn modelId="{AA9AA5FA-02B5-4D7E-AC66-B1D9A26343FF}" type="presOf" srcId="{AE101B64-E90A-40BB-A988-3A5AC3A32F8E}" destId="{D9F74F8B-2FA5-4265-BEF8-8D086F5CD148}" srcOrd="1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8EBC2D1F-F1DD-459B-A89F-B865D3B4CB5D}" type="presOf" srcId="{FDCFF985-AF6A-442C-84D3-DE906FE0E895}" destId="{CAD79160-1660-48AE-B078-A5B68D268E8B}" srcOrd="0" destOrd="0" presId="urn:microsoft.com/office/officeart/2008/layout/HorizontalMultiLevelHierarchy"/>
    <dgm:cxn modelId="{2857297A-BE35-418B-A460-F17699E004FE}" type="presOf" srcId="{3AFF9895-275C-4F68-8619-5A74B39981EE}" destId="{916D5898-21CA-46BE-96E7-0426E3EE5A94}" srcOrd="0" destOrd="0" presId="urn:microsoft.com/office/officeart/2008/layout/HorizontalMultiLevelHierarchy"/>
    <dgm:cxn modelId="{65CACE36-AEAF-4D1C-BD35-874CE9D06682}" srcId="{6F82F33B-7203-4F55-AEE1-BADF04D9C078}" destId="{8F80D562-ECCC-42B1-8B77-ACB83BB86BC5}" srcOrd="0" destOrd="0" parTransId="{A42817BC-7BE0-4854-881C-D5EC681B28B2}" sibTransId="{67CEAAE4-7BD0-46B7-8980-7E8D889C12F7}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7A42181F-73F3-4101-AF34-28FB7E7CE27B}" type="presOf" srcId="{03AAAC19-1A2D-42E3-B7C1-609E88C06FEB}" destId="{40CDE0E4-06E7-4859-8933-FAEFAFE3D1D8}" srcOrd="1" destOrd="0" presId="urn:microsoft.com/office/officeart/2008/layout/HorizontalMultiLevelHierarchy"/>
    <dgm:cxn modelId="{2063C6D6-6269-4940-AA07-615B4C976687}" type="presOf" srcId="{619F033C-19AA-4BA7-AB04-2729582FCCE6}" destId="{EF5DFBAD-D176-457A-BC4E-9B9F0FDE4C98}" srcOrd="0" destOrd="0" presId="urn:microsoft.com/office/officeart/2008/layout/HorizontalMultiLevelHierarchy"/>
    <dgm:cxn modelId="{CFD4EF56-D994-430D-9426-DC1C92ABEF9C}" srcId="{FDCFF985-AF6A-442C-84D3-DE906FE0E895}" destId="{B1F372DA-4151-46AF-B121-3521C7CD4168}" srcOrd="5" destOrd="0" parTransId="{176B33DF-197F-4317-829B-9EEE09F63C85}" sibTransId="{1C648802-FD0E-4AB6-829E-9D93B3A03269}"/>
    <dgm:cxn modelId="{5705D47A-0B83-4E7D-8A6C-92F58E36605D}" type="presOf" srcId="{EEB75CA0-3C7E-4A68-9202-B991841A9AB3}" destId="{14B0F3A7-30E9-4507-9A2F-6912A18908FE}" srcOrd="0" destOrd="0" presId="urn:microsoft.com/office/officeart/2008/layout/HorizontalMultiLevelHierarchy"/>
    <dgm:cxn modelId="{704C04B1-F5E2-4D26-9205-7B12537F2548}" srcId="{FDCFF985-AF6A-442C-84D3-DE906FE0E895}" destId="{A933B798-B580-46A8-A30D-35616A15DCC0}" srcOrd="0" destOrd="0" parTransId="{E3182527-C5AE-4C67-A64A-2049093F4A24}" sibTransId="{269C812E-7A43-4459-B963-A298E6E6C3D1}"/>
    <dgm:cxn modelId="{92C88B16-558B-43BC-AD8A-D2EFF6E371B5}" type="presOf" srcId="{A42817BC-7BE0-4854-881C-D5EC681B28B2}" destId="{6F8DC0C4-D174-4319-A634-AB0E6E25C94A}" srcOrd="0" destOrd="0" presId="urn:microsoft.com/office/officeart/2008/layout/HorizontalMultiLevelHierarchy"/>
    <dgm:cxn modelId="{8A4D5DB0-655D-4ABD-9B91-FFB847288ED8}" type="presOf" srcId="{4673389D-BBC4-44D3-B359-2520B38722D7}" destId="{D760E36C-D470-4EF6-90B9-FF14D3AD4D17}" srcOrd="0" destOrd="0" presId="urn:microsoft.com/office/officeart/2008/layout/HorizontalMultiLevelHierarchy"/>
    <dgm:cxn modelId="{1A0956EA-92EF-490D-88D8-85343CE363EB}" srcId="{FDCFF985-AF6A-442C-84D3-DE906FE0E895}" destId="{154695D1-A603-4333-9E66-A2B008D97D32}" srcOrd="2" destOrd="0" parTransId="{1D22EDC1-A00D-4EF2-94AA-B3F17DA6FC3A}" sibTransId="{529A28BE-3107-438F-9CD2-4520F09C175E}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2D3DE42E-6948-4BD1-801F-B421EEE065C5}" type="presOf" srcId="{176CC5F9-96B3-47D1-A7A6-B72098A1FF1D}" destId="{B01F0D52-AD10-473E-ACBC-D5973599D966}" srcOrd="0" destOrd="0" presId="urn:microsoft.com/office/officeart/2008/layout/HorizontalMultiLevelHierarchy"/>
    <dgm:cxn modelId="{74578111-913F-4526-9A03-B44708A68BBF}" srcId="{6F82F33B-7203-4F55-AEE1-BADF04D9C078}" destId="{ED178718-3B55-48EE-936C-D364D4A7FAF9}" srcOrd="1" destOrd="0" parTransId="{F77D92AC-04C5-4160-9038-1FC5E470C6DE}" sibTransId="{EED84379-5298-4F9B-B4A6-8E939689EF79}"/>
    <dgm:cxn modelId="{777645F8-480B-4E85-AF6D-BC9EE3ABD2FC}" type="presOf" srcId="{82A9D026-3330-4D7E-9387-955B4ADB3F23}" destId="{0AA46D22-764F-45F8-AAA6-3EF1A74ACEF9}" srcOrd="0" destOrd="0" presId="urn:microsoft.com/office/officeart/2008/layout/HorizontalMultiLevelHierarchy"/>
    <dgm:cxn modelId="{05BF4267-504C-4B96-9D62-1EE8F4B4DBF0}" type="presOf" srcId="{A6290C58-0256-4188-984B-0EAA92A183D0}" destId="{40E8FCAE-4606-49D3-929D-55BC5D7B0B60}" srcOrd="0" destOrd="0" presId="urn:microsoft.com/office/officeart/2008/layout/HorizontalMultiLevelHierarchy"/>
    <dgm:cxn modelId="{1423AC43-E006-464C-99DB-81F27216C5D1}" type="presOf" srcId="{B915F07B-C62A-4F27-8452-E8F5C338AFFC}" destId="{56E3FB4E-18B1-48E9-9D9F-82270FBD2A2E}" srcOrd="1" destOrd="0" presId="urn:microsoft.com/office/officeart/2008/layout/HorizontalMultiLevelHierarchy"/>
    <dgm:cxn modelId="{9310275C-C3C6-434D-81B9-846DED08D0DE}" type="presOf" srcId="{AE101B64-E90A-40BB-A988-3A5AC3A32F8E}" destId="{3A826F1C-EF99-4815-856C-9889ED8285F8}" srcOrd="0" destOrd="0" presId="urn:microsoft.com/office/officeart/2008/layout/HorizontalMultiLevelHierarchy"/>
    <dgm:cxn modelId="{1787994B-1750-446A-877B-59E249DCB873}" type="presOf" srcId="{E3054387-98CE-4AC0-995B-8E5C2CA82EC2}" destId="{20E24C3A-78AF-4C6E-8D7A-220C23A6315F}" srcOrd="1" destOrd="0" presId="urn:microsoft.com/office/officeart/2008/layout/HorizontalMultiLevelHierarchy"/>
    <dgm:cxn modelId="{155619C8-52FB-4A15-BB9A-4E57F4D42A9A}" type="presOf" srcId="{1897B623-7B7E-461C-8B92-C1E8474C3F7F}" destId="{CA69A1ED-D6B7-4432-8A1F-7F571F677916}" srcOrd="0" destOrd="0" presId="urn:microsoft.com/office/officeart/2008/layout/HorizontalMultiLevelHierarchy"/>
    <dgm:cxn modelId="{F85CDEBC-B1A2-41D7-AF28-0C4A2956EEDF}" type="presOf" srcId="{93DE29E9-974A-41EC-A616-E08C710FCDC1}" destId="{7EAB4DF8-58F5-4DA9-B06B-A74A677FC4C4}" srcOrd="1" destOrd="0" presId="urn:microsoft.com/office/officeart/2008/layout/HorizontalMultiLevelHierarchy"/>
    <dgm:cxn modelId="{C2C51B2D-424A-427E-BE7F-A56CA8813A32}" type="presOf" srcId="{91EA72E3-2A3E-4928-9FEC-D421740A3113}" destId="{19A678C1-77FC-43B2-B88A-135B06A11D8A}" srcOrd="0" destOrd="0" presId="urn:microsoft.com/office/officeart/2008/layout/HorizontalMultiLevelHierarchy"/>
    <dgm:cxn modelId="{0A29C5CC-820C-4AA6-A88C-EC59613A3900}" type="presOf" srcId="{B915F07B-C62A-4F27-8452-E8F5C338AFFC}" destId="{1E168039-E01B-4827-8A37-50B45737E519}" srcOrd="0" destOrd="0" presId="urn:microsoft.com/office/officeart/2008/layout/HorizontalMultiLevelHierarchy"/>
    <dgm:cxn modelId="{89AB201E-0838-4712-AEC1-80B5656E7F1D}" type="presOf" srcId="{887BBC6E-3A06-4529-98DF-A0FD1F8A068D}" destId="{74A0E9F8-D851-4D3A-96F4-0681761577F3}" srcOrd="1" destOrd="0" presId="urn:microsoft.com/office/officeart/2008/layout/HorizontalMultiLevelHierarchy"/>
    <dgm:cxn modelId="{62C745C5-A698-4316-82C1-F1416264A291}" type="presOf" srcId="{11A48EC6-07B0-4523-98E2-C066EE43FF73}" destId="{BD7AAF90-824F-4D06-8137-A09509A67521}" srcOrd="1" destOrd="0" presId="urn:microsoft.com/office/officeart/2008/layout/HorizontalMultiLevelHierarchy"/>
    <dgm:cxn modelId="{7960E917-DE35-45D5-954F-1D342F4A7B79}" type="presOf" srcId="{08E7D3AE-2CFC-4193-BCE3-F9FFF6326DE5}" destId="{AC793641-CFE6-4089-969B-E6C2717EB5AF}" srcOrd="0" destOrd="0" presId="urn:microsoft.com/office/officeart/2008/layout/HorizontalMultiLevelHierarchy"/>
    <dgm:cxn modelId="{D004682F-E494-461E-86A0-DDFF36E1A229}" type="presOf" srcId="{FFA67DE5-5092-4DC0-AC3B-B83C9F15BBFF}" destId="{156C7A62-E621-4C9E-8725-6411FD80C7C2}" srcOrd="0" destOrd="0" presId="urn:microsoft.com/office/officeart/2008/layout/HorizontalMultiLevelHierarchy"/>
    <dgm:cxn modelId="{0EE6FDF8-4B62-4EFE-A8F9-F3845422595E}" type="presOf" srcId="{ED178718-3B55-48EE-936C-D364D4A7FAF9}" destId="{44E4C081-CE37-493E-A4DD-46E0AC2D39AB}" srcOrd="0" destOrd="0" presId="urn:microsoft.com/office/officeart/2008/layout/HorizontalMultiLevelHierarchy"/>
    <dgm:cxn modelId="{1220FC81-A5D1-496A-8DFB-E779B11DB6EB}" type="presOf" srcId="{96983480-A2A9-446C-A024-00CE24AA6969}" destId="{60D13A57-77C9-4D46-B4CC-890053FAB643}" srcOrd="0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B1C62C72-3F05-46E8-B079-7A52D0817362}" type="presOf" srcId="{A42817BC-7BE0-4854-881C-D5EC681B28B2}" destId="{99E87BD6-B964-4A16-9971-F6D82B4990E6}" srcOrd="1" destOrd="0" presId="urn:microsoft.com/office/officeart/2008/layout/HorizontalMultiLevelHierarchy"/>
    <dgm:cxn modelId="{BFA5CCBE-F694-49F9-94EA-44B9A2358023}" type="presOf" srcId="{37A113FE-6ACC-4B07-B3CD-968EC9F3513F}" destId="{2D33C36F-CEC0-4941-BE3A-03908EEB2825}" srcOrd="0" destOrd="0" presId="urn:microsoft.com/office/officeart/2008/layout/HorizontalMultiLevelHierarchy"/>
    <dgm:cxn modelId="{958123F1-9E55-4A06-85A7-77E13A4F4542}" type="presOf" srcId="{08E7D3AE-2CFC-4193-BCE3-F9FFF6326DE5}" destId="{A168339B-CD6F-49C8-B65B-B193DDA4CCC1}" srcOrd="1" destOrd="0" presId="urn:microsoft.com/office/officeart/2008/layout/HorizontalMultiLevelHierarchy"/>
    <dgm:cxn modelId="{18A2259B-306F-4CCF-9C5A-F851E98ABC34}" type="presOf" srcId="{F77D92AC-04C5-4160-9038-1FC5E470C6DE}" destId="{2B93A6AE-6C30-4DFE-8AE5-0BD17BE65436}" srcOrd="1" destOrd="0" presId="urn:microsoft.com/office/officeart/2008/layout/HorizontalMultiLevelHierarchy"/>
    <dgm:cxn modelId="{0E21252A-A604-49F0-AF19-510D111BA644}" type="presOf" srcId="{C5142DC8-0494-424F-8848-E0D20A533EF8}" destId="{79E788CB-C849-4510-8E41-F1619A2A5763}" srcOrd="0" destOrd="0" presId="urn:microsoft.com/office/officeart/2008/layout/HorizontalMultiLevelHierarchy"/>
    <dgm:cxn modelId="{9899C10D-07C6-45E5-8656-54E838C936DE}" type="presOf" srcId="{88EE643B-CEF5-4188-9726-714A57EC23AD}" destId="{38958827-4426-4032-933D-7B8F4F8EEF45}" srcOrd="0" destOrd="0" presId="urn:microsoft.com/office/officeart/2008/layout/HorizontalMultiLevelHierarchy"/>
    <dgm:cxn modelId="{323C6715-A9B0-4870-A742-9853617F7CB7}" type="presOf" srcId="{E3054387-98CE-4AC0-995B-8E5C2CA82EC2}" destId="{2C98B9E6-7C72-43C0-AA2A-C39E12C88203}" srcOrd="0" destOrd="0" presId="urn:microsoft.com/office/officeart/2008/layout/HorizontalMultiLevelHierarchy"/>
    <dgm:cxn modelId="{FECB15B3-BEFC-4772-94D3-2E2FCF9F9090}" type="presOf" srcId="{A5E658DE-9C5B-4A4F-8E6E-86449D097C7E}" destId="{B115F1EF-5C03-4E70-961A-6D3BB4964A7D}" srcOrd="0" destOrd="0" presId="urn:microsoft.com/office/officeart/2008/layout/HorizontalMultiLevelHierarchy"/>
    <dgm:cxn modelId="{770FC71D-EAAF-4023-8702-407332425F2A}" srcId="{DA5223E7-DDDF-4D66-904C-F21480634F9B}" destId="{FDCFF985-AF6A-442C-84D3-DE906FE0E895}" srcOrd="0" destOrd="0" parTransId="{28B5C94A-08A2-4902-8274-79784B727E77}" sibTransId="{C2E8D6F1-AD57-4E79-AE2C-1BE06FFC3A90}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B17E543C-0D75-4724-AD66-CA97DBC89FBC}" type="presOf" srcId="{176B33DF-197F-4317-829B-9EEE09F63C85}" destId="{B986ECF0-8979-448D-BA8E-9530954C21E5}" srcOrd="0" destOrd="0" presId="urn:microsoft.com/office/officeart/2008/layout/HorizontalMultiLevelHierarchy"/>
    <dgm:cxn modelId="{3288DBB7-D2F8-4A58-8AF6-6D723F0F7DC7}" srcId="{FDCFF985-AF6A-442C-84D3-DE906FE0E895}" destId="{FFA67DE5-5092-4DC0-AC3B-B83C9F15BBFF}" srcOrd="3" destOrd="0" parTransId="{AE101B64-E90A-40BB-A988-3A5AC3A32F8E}" sibTransId="{67E3BE72-55E2-4798-9306-85D0E476D7BE}"/>
    <dgm:cxn modelId="{571E25BD-695D-479F-AF28-9EBAB9B31F81}" type="presParOf" srcId="{10ABF7EF-C175-404D-A756-D2A3108075ED}" destId="{DB1BCE1F-D4E3-43FF-AACD-4E0B90415FD9}" srcOrd="0" destOrd="0" presId="urn:microsoft.com/office/officeart/2008/layout/HorizontalMultiLevelHierarchy"/>
    <dgm:cxn modelId="{73924C6C-AC03-4D71-8E97-88C5043ADBB8}" type="presParOf" srcId="{DB1BCE1F-D4E3-43FF-AACD-4E0B90415FD9}" destId="{CAD79160-1660-48AE-B078-A5B68D268E8B}" srcOrd="0" destOrd="0" presId="urn:microsoft.com/office/officeart/2008/layout/HorizontalMultiLevelHierarchy"/>
    <dgm:cxn modelId="{63864C5B-9EC7-41C3-A465-E03C5A454833}" type="presParOf" srcId="{DB1BCE1F-D4E3-43FF-AACD-4E0B90415FD9}" destId="{EE17D976-B23D-4312-9DDB-27EF169613E0}" srcOrd="1" destOrd="0" presId="urn:microsoft.com/office/officeart/2008/layout/HorizontalMultiLevelHierarchy"/>
    <dgm:cxn modelId="{AEAA1B52-D1BB-44BC-9227-760AD207FF45}" type="presParOf" srcId="{EE17D976-B23D-4312-9DDB-27EF169613E0}" destId="{450BA443-B17B-4C58-BC25-55034932198E}" srcOrd="0" destOrd="0" presId="urn:microsoft.com/office/officeart/2008/layout/HorizontalMultiLevelHierarchy"/>
    <dgm:cxn modelId="{B928326A-2761-421E-915D-AEB3B777AEFF}" type="presParOf" srcId="{450BA443-B17B-4C58-BC25-55034932198E}" destId="{BC0B41E7-2265-46D4-B106-31D6D30B67BB}" srcOrd="0" destOrd="0" presId="urn:microsoft.com/office/officeart/2008/layout/HorizontalMultiLevelHierarchy"/>
    <dgm:cxn modelId="{B83466BF-E4FB-4C7C-B3C8-83F5D32171B9}" type="presParOf" srcId="{EE17D976-B23D-4312-9DDB-27EF169613E0}" destId="{C912D3CC-0A11-46A9-B5AB-804E1397A55B}" srcOrd="1" destOrd="0" presId="urn:microsoft.com/office/officeart/2008/layout/HorizontalMultiLevelHierarchy"/>
    <dgm:cxn modelId="{633B3034-5B69-4F98-AE37-DED73C574821}" type="presParOf" srcId="{C912D3CC-0A11-46A9-B5AB-804E1397A55B}" destId="{6F8EDA1C-B9D6-4159-864F-D6431EA8373A}" srcOrd="0" destOrd="0" presId="urn:microsoft.com/office/officeart/2008/layout/HorizontalMultiLevelHierarchy"/>
    <dgm:cxn modelId="{5B435026-10A0-48D5-8412-29A355FA203B}" type="presParOf" srcId="{C912D3CC-0A11-46A9-B5AB-804E1397A55B}" destId="{253C8F67-2C63-4E59-9F76-2592FE5696C1}" srcOrd="1" destOrd="0" presId="urn:microsoft.com/office/officeart/2008/layout/HorizontalMultiLevelHierarchy"/>
    <dgm:cxn modelId="{8CDF2B1F-EE0E-41DC-AC50-DB65DE92F9E4}" type="presParOf" srcId="{EE17D976-B23D-4312-9DDB-27EF169613E0}" destId="{1E168039-E01B-4827-8A37-50B45737E519}" srcOrd="2" destOrd="0" presId="urn:microsoft.com/office/officeart/2008/layout/HorizontalMultiLevelHierarchy"/>
    <dgm:cxn modelId="{63229A8D-1CE8-423D-9AB4-87F5DF4DAD58}" type="presParOf" srcId="{1E168039-E01B-4827-8A37-50B45737E519}" destId="{56E3FB4E-18B1-48E9-9D9F-82270FBD2A2E}" srcOrd="0" destOrd="0" presId="urn:microsoft.com/office/officeart/2008/layout/HorizontalMultiLevelHierarchy"/>
    <dgm:cxn modelId="{B9C2899D-7CC7-470E-9C70-1C3BB9DAEAC0}" type="presParOf" srcId="{EE17D976-B23D-4312-9DDB-27EF169613E0}" destId="{6FD39F0C-B8EC-414D-A90C-118610A7038D}" srcOrd="3" destOrd="0" presId="urn:microsoft.com/office/officeart/2008/layout/HorizontalMultiLevelHierarchy"/>
    <dgm:cxn modelId="{7BCD7D90-3C70-4395-A6E3-37CAF0F3EB93}" type="presParOf" srcId="{6FD39F0C-B8EC-414D-A90C-118610A7038D}" destId="{8025F1B9-860F-4C47-8F26-DFA59C26A51C}" srcOrd="0" destOrd="0" presId="urn:microsoft.com/office/officeart/2008/layout/HorizontalMultiLevelHierarchy"/>
    <dgm:cxn modelId="{67ECC979-4A78-47EB-B49B-C53B1B83B3F1}" type="presParOf" srcId="{6FD39F0C-B8EC-414D-A90C-118610A7038D}" destId="{68DDBFBB-B03F-40D3-B8F4-36999600E3B8}" srcOrd="1" destOrd="0" presId="urn:microsoft.com/office/officeart/2008/layout/HorizontalMultiLevelHierarchy"/>
    <dgm:cxn modelId="{5A8352B3-FF41-44C7-AF11-A7173B5EA4F3}" type="presParOf" srcId="{EE17D976-B23D-4312-9DDB-27EF169613E0}" destId="{9BD0747B-A401-44E5-B2C0-1E96DF885DED}" srcOrd="4" destOrd="0" presId="urn:microsoft.com/office/officeart/2008/layout/HorizontalMultiLevelHierarchy"/>
    <dgm:cxn modelId="{D35C4B86-F336-42ED-B885-BD6441FD9F71}" type="presParOf" srcId="{9BD0747B-A401-44E5-B2C0-1E96DF885DED}" destId="{235BA42B-8D5D-499A-8E95-04F59C98BAFF}" srcOrd="0" destOrd="0" presId="urn:microsoft.com/office/officeart/2008/layout/HorizontalMultiLevelHierarchy"/>
    <dgm:cxn modelId="{16A764AA-8612-4E88-9353-E70DFD5C9361}" type="presParOf" srcId="{EE17D976-B23D-4312-9DDB-27EF169613E0}" destId="{EEDEE098-17EE-4E7E-B9E6-320567952A6B}" srcOrd="5" destOrd="0" presId="urn:microsoft.com/office/officeart/2008/layout/HorizontalMultiLevelHierarchy"/>
    <dgm:cxn modelId="{7A6D1687-4822-4B6F-A9D4-66AF61DB7387}" type="presParOf" srcId="{EEDEE098-17EE-4E7E-B9E6-320567952A6B}" destId="{C03A8250-EB24-4A69-A768-BCFD6C5FF7E6}" srcOrd="0" destOrd="0" presId="urn:microsoft.com/office/officeart/2008/layout/HorizontalMultiLevelHierarchy"/>
    <dgm:cxn modelId="{BB2125D6-4034-4ED2-8A05-BB65BECEE7C3}" type="presParOf" srcId="{EEDEE098-17EE-4E7E-B9E6-320567952A6B}" destId="{0F744427-39A0-4F8F-8E08-26677F219F02}" srcOrd="1" destOrd="0" presId="urn:microsoft.com/office/officeart/2008/layout/HorizontalMultiLevelHierarchy"/>
    <dgm:cxn modelId="{88EE5AC2-4A1A-48A8-A923-28308A0CA1BC}" type="presParOf" srcId="{0F744427-39A0-4F8F-8E08-26677F219F02}" destId="{AC793641-CFE6-4089-969B-E6C2717EB5AF}" srcOrd="0" destOrd="0" presId="urn:microsoft.com/office/officeart/2008/layout/HorizontalMultiLevelHierarchy"/>
    <dgm:cxn modelId="{919BEA7F-49B4-4EFA-B52C-9E2071371105}" type="presParOf" srcId="{AC793641-CFE6-4089-969B-E6C2717EB5AF}" destId="{A168339B-CD6F-49C8-B65B-B193DDA4CCC1}" srcOrd="0" destOrd="0" presId="urn:microsoft.com/office/officeart/2008/layout/HorizontalMultiLevelHierarchy"/>
    <dgm:cxn modelId="{AE02C597-E656-4236-8FE4-DEFDA83A2963}" type="presParOf" srcId="{0F744427-39A0-4F8F-8E08-26677F219F02}" destId="{4DB2E3AE-8F35-45C5-90B5-C2D167D26307}" srcOrd="1" destOrd="0" presId="urn:microsoft.com/office/officeart/2008/layout/HorizontalMultiLevelHierarchy"/>
    <dgm:cxn modelId="{B96CC2F3-0202-4F4E-ABE8-914350F16DD8}" type="presParOf" srcId="{4DB2E3AE-8F35-45C5-90B5-C2D167D26307}" destId="{40E8FCAE-4606-49D3-929D-55BC5D7B0B60}" srcOrd="0" destOrd="0" presId="urn:microsoft.com/office/officeart/2008/layout/HorizontalMultiLevelHierarchy"/>
    <dgm:cxn modelId="{82E649F7-91E9-4AEF-8F31-E93B87672C0C}" type="presParOf" srcId="{4DB2E3AE-8F35-45C5-90B5-C2D167D26307}" destId="{3B8B9411-2D0F-4418-BB07-514DEBD34FF5}" srcOrd="1" destOrd="0" presId="urn:microsoft.com/office/officeart/2008/layout/HorizontalMultiLevelHierarchy"/>
    <dgm:cxn modelId="{14894D38-ED81-4EC5-9081-4F17B4029989}" type="presParOf" srcId="{0F744427-39A0-4F8F-8E08-26677F219F02}" destId="{096581F6-AEF6-41F8-9A55-3267FEDEE378}" srcOrd="2" destOrd="0" presId="urn:microsoft.com/office/officeart/2008/layout/HorizontalMultiLevelHierarchy"/>
    <dgm:cxn modelId="{A3A9600E-468D-40FC-BFDF-572CDFF61D74}" type="presParOf" srcId="{096581F6-AEF6-41F8-9A55-3267FEDEE378}" destId="{40CDE0E4-06E7-4859-8933-FAEFAFE3D1D8}" srcOrd="0" destOrd="0" presId="urn:microsoft.com/office/officeart/2008/layout/HorizontalMultiLevelHierarchy"/>
    <dgm:cxn modelId="{18C97D81-4282-4B65-9DAF-71943D472368}" type="presParOf" srcId="{0F744427-39A0-4F8F-8E08-26677F219F02}" destId="{D276966A-68B3-45AF-8A11-FDA5ABECBC4C}" srcOrd="3" destOrd="0" presId="urn:microsoft.com/office/officeart/2008/layout/HorizontalMultiLevelHierarchy"/>
    <dgm:cxn modelId="{3F370D47-175C-4216-B02A-14535F9C509C}" type="presParOf" srcId="{D276966A-68B3-45AF-8A11-FDA5ABECBC4C}" destId="{79E788CB-C849-4510-8E41-F1619A2A5763}" srcOrd="0" destOrd="0" presId="urn:microsoft.com/office/officeart/2008/layout/HorizontalMultiLevelHierarchy"/>
    <dgm:cxn modelId="{9CEFD352-E088-43D0-AC55-6D2FAAA916B6}" type="presParOf" srcId="{D276966A-68B3-45AF-8A11-FDA5ABECBC4C}" destId="{B5C79787-69F5-42DA-AD87-EEB5CF665BF0}" srcOrd="1" destOrd="0" presId="urn:microsoft.com/office/officeart/2008/layout/HorizontalMultiLevelHierarchy"/>
    <dgm:cxn modelId="{42EDADC4-4D8D-47AE-97A2-ABC835F1A496}" type="presParOf" srcId="{EE17D976-B23D-4312-9DDB-27EF169613E0}" destId="{3A826F1C-EF99-4815-856C-9889ED8285F8}" srcOrd="6" destOrd="0" presId="urn:microsoft.com/office/officeart/2008/layout/HorizontalMultiLevelHierarchy"/>
    <dgm:cxn modelId="{EA140F8C-6C3A-41C1-9B28-B024E50E3327}" type="presParOf" srcId="{3A826F1C-EF99-4815-856C-9889ED8285F8}" destId="{D9F74F8B-2FA5-4265-BEF8-8D086F5CD148}" srcOrd="0" destOrd="0" presId="urn:microsoft.com/office/officeart/2008/layout/HorizontalMultiLevelHierarchy"/>
    <dgm:cxn modelId="{D79F8BD0-D019-4D8D-8BCD-79E86D1A7DCD}" type="presParOf" srcId="{EE17D976-B23D-4312-9DDB-27EF169613E0}" destId="{FF5812F0-A7A7-42AD-95FE-23B8C3CEDE7F}" srcOrd="7" destOrd="0" presId="urn:microsoft.com/office/officeart/2008/layout/HorizontalMultiLevelHierarchy"/>
    <dgm:cxn modelId="{51510F57-1741-4F9F-AEF3-6EAD805AFAC3}" type="presParOf" srcId="{FF5812F0-A7A7-42AD-95FE-23B8C3CEDE7F}" destId="{156C7A62-E621-4C9E-8725-6411FD80C7C2}" srcOrd="0" destOrd="0" presId="urn:microsoft.com/office/officeart/2008/layout/HorizontalMultiLevelHierarchy"/>
    <dgm:cxn modelId="{EF3BE7F6-8CD5-4242-B429-099F108677AA}" type="presParOf" srcId="{FF5812F0-A7A7-42AD-95FE-23B8C3CEDE7F}" destId="{BF6F91AD-DDAF-4EB1-862B-70F81AB43D4E}" srcOrd="1" destOrd="0" presId="urn:microsoft.com/office/officeart/2008/layout/HorizontalMultiLevelHierarchy"/>
    <dgm:cxn modelId="{212F9000-42D2-4C64-9BC1-FBAB20818729}" type="presParOf" srcId="{BF6F91AD-DDAF-4EB1-862B-70F81AB43D4E}" destId="{19A678C1-77FC-43B2-B88A-135B06A11D8A}" srcOrd="0" destOrd="0" presId="urn:microsoft.com/office/officeart/2008/layout/HorizontalMultiLevelHierarchy"/>
    <dgm:cxn modelId="{E65F1C56-E258-4CE3-B007-8F2DB000E24C}" type="presParOf" srcId="{19A678C1-77FC-43B2-B88A-135B06A11D8A}" destId="{97C2C54E-8CBE-4F05-BBB6-665920A70888}" srcOrd="0" destOrd="0" presId="urn:microsoft.com/office/officeart/2008/layout/HorizontalMultiLevelHierarchy"/>
    <dgm:cxn modelId="{6903D561-72ED-458D-9C8F-37F85D1E85C9}" type="presParOf" srcId="{BF6F91AD-DDAF-4EB1-862B-70F81AB43D4E}" destId="{78D70B91-5103-4CAD-81D8-C0108C09AB3B}" srcOrd="1" destOrd="0" presId="urn:microsoft.com/office/officeart/2008/layout/HorizontalMultiLevelHierarchy"/>
    <dgm:cxn modelId="{7F4930DD-8E38-47DD-9412-F87F968E0B9D}" type="presParOf" srcId="{78D70B91-5103-4CAD-81D8-C0108C09AB3B}" destId="{7691E741-F8B2-4993-AF00-EC2226E6F472}" srcOrd="0" destOrd="0" presId="urn:microsoft.com/office/officeart/2008/layout/HorizontalMultiLevelHierarchy"/>
    <dgm:cxn modelId="{9DFBDFEB-4095-472E-9516-9B62432A2C30}" type="presParOf" srcId="{78D70B91-5103-4CAD-81D8-C0108C09AB3B}" destId="{7D1C27D7-A2A5-434C-BD4E-93AC345732DA}" srcOrd="1" destOrd="0" presId="urn:microsoft.com/office/officeart/2008/layout/HorizontalMultiLevelHierarchy"/>
    <dgm:cxn modelId="{4892213C-F647-4519-A7B0-327ACC123BD7}" type="presParOf" srcId="{7D1C27D7-A2A5-434C-BD4E-93AC345732DA}" destId="{6F8DC0C4-D174-4319-A634-AB0E6E25C94A}" srcOrd="0" destOrd="0" presId="urn:microsoft.com/office/officeart/2008/layout/HorizontalMultiLevelHierarchy"/>
    <dgm:cxn modelId="{D8228C75-FB95-411E-8185-AC2050A01371}" type="presParOf" srcId="{6F8DC0C4-D174-4319-A634-AB0E6E25C94A}" destId="{99E87BD6-B964-4A16-9971-F6D82B4990E6}" srcOrd="0" destOrd="0" presId="urn:microsoft.com/office/officeart/2008/layout/HorizontalMultiLevelHierarchy"/>
    <dgm:cxn modelId="{258F80BA-997D-4701-9DD4-CB6065AAA612}" type="presParOf" srcId="{7D1C27D7-A2A5-434C-BD4E-93AC345732DA}" destId="{872475D7-0E0E-48CB-80BB-C6ECEEEF940A}" srcOrd="1" destOrd="0" presId="urn:microsoft.com/office/officeart/2008/layout/HorizontalMultiLevelHierarchy"/>
    <dgm:cxn modelId="{C8951FBF-F21E-43DD-8D3F-8E8E10E36D22}" type="presParOf" srcId="{872475D7-0E0E-48CB-80BB-C6ECEEEF940A}" destId="{84B364F7-EC17-4D48-A61F-9F304BC71813}" srcOrd="0" destOrd="0" presId="urn:microsoft.com/office/officeart/2008/layout/HorizontalMultiLevelHierarchy"/>
    <dgm:cxn modelId="{D584A1D0-B6EC-4A8A-A1CE-7D4C004ADB11}" type="presParOf" srcId="{872475D7-0E0E-48CB-80BB-C6ECEEEF940A}" destId="{2452FE3B-CD83-4205-88A4-A8A7A95AE852}" srcOrd="1" destOrd="0" presId="urn:microsoft.com/office/officeart/2008/layout/HorizontalMultiLevelHierarchy"/>
    <dgm:cxn modelId="{33479021-9B0E-4A8C-BFC5-7145DCA92EA0}" type="presParOf" srcId="{7D1C27D7-A2A5-434C-BD4E-93AC345732DA}" destId="{CCA4F9F6-D1B0-49B9-8E6C-8DB592BC0466}" srcOrd="2" destOrd="0" presId="urn:microsoft.com/office/officeart/2008/layout/HorizontalMultiLevelHierarchy"/>
    <dgm:cxn modelId="{C0302DCD-6FC1-4C8A-B069-ED1F95F8FBEE}" type="presParOf" srcId="{CCA4F9F6-D1B0-49B9-8E6C-8DB592BC0466}" destId="{2B93A6AE-6C30-4DFE-8AE5-0BD17BE65436}" srcOrd="0" destOrd="0" presId="urn:microsoft.com/office/officeart/2008/layout/HorizontalMultiLevelHierarchy"/>
    <dgm:cxn modelId="{BE48052C-50B2-4C20-B674-C668890D7782}" type="presParOf" srcId="{7D1C27D7-A2A5-434C-BD4E-93AC345732DA}" destId="{B2B1E013-2C9C-4505-A6F6-530BD8E70A64}" srcOrd="3" destOrd="0" presId="urn:microsoft.com/office/officeart/2008/layout/HorizontalMultiLevelHierarchy"/>
    <dgm:cxn modelId="{519E72E5-28B2-4DCF-BE91-DDC6567F8681}" type="presParOf" srcId="{B2B1E013-2C9C-4505-A6F6-530BD8E70A64}" destId="{44E4C081-CE37-493E-A4DD-46E0AC2D39AB}" srcOrd="0" destOrd="0" presId="urn:microsoft.com/office/officeart/2008/layout/HorizontalMultiLevelHierarchy"/>
    <dgm:cxn modelId="{806601D4-9EAA-40D4-84D9-283D9E3801E2}" type="presParOf" srcId="{B2B1E013-2C9C-4505-A6F6-530BD8E70A64}" destId="{31ED8DD1-58D1-4A0A-826C-7CBF2CDA43E6}" srcOrd="1" destOrd="0" presId="urn:microsoft.com/office/officeart/2008/layout/HorizontalMultiLevelHierarchy"/>
    <dgm:cxn modelId="{79B5770C-6FF4-4BB5-84D7-6691B69E2592}" type="presParOf" srcId="{BF6F91AD-DDAF-4EB1-862B-70F81AB43D4E}" destId="{14B0F3A7-30E9-4507-9A2F-6912A18908FE}" srcOrd="2" destOrd="0" presId="urn:microsoft.com/office/officeart/2008/layout/HorizontalMultiLevelHierarchy"/>
    <dgm:cxn modelId="{05C69A48-0940-4C30-8444-6FC29351A4B8}" type="presParOf" srcId="{14B0F3A7-30E9-4507-9A2F-6912A18908FE}" destId="{27ED38E0-97C7-467D-83C2-6CE10F27EC98}" srcOrd="0" destOrd="0" presId="urn:microsoft.com/office/officeart/2008/layout/HorizontalMultiLevelHierarchy"/>
    <dgm:cxn modelId="{CF06F5DA-3C64-472F-8032-9A9636EA961B}" type="presParOf" srcId="{BF6F91AD-DDAF-4EB1-862B-70F81AB43D4E}" destId="{83911CCD-4025-45EB-AF40-02DCB7C12C5C}" srcOrd="3" destOrd="0" presId="urn:microsoft.com/office/officeart/2008/layout/HorizontalMultiLevelHierarchy"/>
    <dgm:cxn modelId="{277224FB-3179-4E7C-92D7-48F4C0C81ABF}" type="presParOf" srcId="{83911CCD-4025-45EB-AF40-02DCB7C12C5C}" destId="{201FCAFE-9525-48CA-A634-861142B277BA}" srcOrd="0" destOrd="0" presId="urn:microsoft.com/office/officeart/2008/layout/HorizontalMultiLevelHierarchy"/>
    <dgm:cxn modelId="{E6C668ED-AEEE-41BE-B97E-578FE20C2CFB}" type="presParOf" srcId="{83911CCD-4025-45EB-AF40-02DCB7C12C5C}" destId="{73ADCB31-DB8B-4ACE-B63F-45879FA89750}" srcOrd="1" destOrd="0" presId="urn:microsoft.com/office/officeart/2008/layout/HorizontalMultiLevelHierarchy"/>
    <dgm:cxn modelId="{B5365527-194C-47C3-857C-3D92E41F57F7}" type="presParOf" srcId="{BF6F91AD-DDAF-4EB1-862B-70F81AB43D4E}" destId="{BCFE1293-2AB8-4B5F-AC6F-6CD6B16F0352}" srcOrd="4" destOrd="0" presId="urn:microsoft.com/office/officeart/2008/layout/HorizontalMultiLevelHierarchy"/>
    <dgm:cxn modelId="{B85BBB08-A3A6-456A-B684-D700DCEBAE16}" type="presParOf" srcId="{BCFE1293-2AB8-4B5F-AC6F-6CD6B16F0352}" destId="{7EAB4DF8-58F5-4DA9-B06B-A74A677FC4C4}" srcOrd="0" destOrd="0" presId="urn:microsoft.com/office/officeart/2008/layout/HorizontalMultiLevelHierarchy"/>
    <dgm:cxn modelId="{09EE7CF5-7AE5-40F6-9549-56E84FC8A6C1}" type="presParOf" srcId="{BF6F91AD-DDAF-4EB1-862B-70F81AB43D4E}" destId="{DBC55059-DC1E-4920-BC6B-A5F8C3D6AC9B}" srcOrd="5" destOrd="0" presId="urn:microsoft.com/office/officeart/2008/layout/HorizontalMultiLevelHierarchy"/>
    <dgm:cxn modelId="{06814974-9BE6-4DD3-B6FF-079CD89CB9FF}" type="presParOf" srcId="{DBC55059-DC1E-4920-BC6B-A5F8C3D6AC9B}" destId="{EF5DFBAD-D176-457A-BC4E-9B9F0FDE4C98}" srcOrd="0" destOrd="0" presId="urn:microsoft.com/office/officeart/2008/layout/HorizontalMultiLevelHierarchy"/>
    <dgm:cxn modelId="{7C4644A5-0527-40C5-AACC-4DDA64FB32E5}" type="presParOf" srcId="{DBC55059-DC1E-4920-BC6B-A5F8C3D6AC9B}" destId="{C4AA223C-6CB4-4BBD-A4FF-E447903DB0C0}" srcOrd="1" destOrd="0" presId="urn:microsoft.com/office/officeart/2008/layout/HorizontalMultiLevelHierarchy"/>
    <dgm:cxn modelId="{40F98CDF-23E0-424E-83E3-783CE91D9BC6}" type="presParOf" srcId="{EE17D976-B23D-4312-9DDB-27EF169613E0}" destId="{2C98B9E6-7C72-43C0-AA2A-C39E12C88203}" srcOrd="8" destOrd="0" presId="urn:microsoft.com/office/officeart/2008/layout/HorizontalMultiLevelHierarchy"/>
    <dgm:cxn modelId="{56FF04BB-1D5B-427E-B41F-BC78FC5C09D9}" type="presParOf" srcId="{2C98B9E6-7C72-43C0-AA2A-C39E12C88203}" destId="{20E24C3A-78AF-4C6E-8D7A-220C23A6315F}" srcOrd="0" destOrd="0" presId="urn:microsoft.com/office/officeart/2008/layout/HorizontalMultiLevelHierarchy"/>
    <dgm:cxn modelId="{8FAB82A5-E080-4E8D-A2AB-D5F274E3FAEA}" type="presParOf" srcId="{EE17D976-B23D-4312-9DDB-27EF169613E0}" destId="{DF4250DA-C0AB-42A8-84C4-C7EF2FF4E035}" srcOrd="9" destOrd="0" presId="urn:microsoft.com/office/officeart/2008/layout/HorizontalMultiLevelHierarchy"/>
    <dgm:cxn modelId="{1256545E-F1FE-4440-B873-97CA957BB7AA}" type="presParOf" srcId="{DF4250DA-C0AB-42A8-84C4-C7EF2FF4E035}" destId="{B115F1EF-5C03-4E70-961A-6D3BB4964A7D}" srcOrd="0" destOrd="0" presId="urn:microsoft.com/office/officeart/2008/layout/HorizontalMultiLevelHierarchy"/>
    <dgm:cxn modelId="{F779F20E-FC67-45EF-89CE-7FB522A7E4D8}" type="presParOf" srcId="{DF4250DA-C0AB-42A8-84C4-C7EF2FF4E035}" destId="{C91E1DAB-AD4A-4011-9D2F-37074106AD68}" srcOrd="1" destOrd="0" presId="urn:microsoft.com/office/officeart/2008/layout/HorizontalMultiLevelHierarchy"/>
    <dgm:cxn modelId="{2B32B890-D713-4EEC-8B4E-EEC4AAFEDF20}" type="presParOf" srcId="{C91E1DAB-AD4A-4011-9D2F-37074106AD68}" destId="{916D5898-21CA-46BE-96E7-0426E3EE5A94}" srcOrd="0" destOrd="0" presId="urn:microsoft.com/office/officeart/2008/layout/HorizontalMultiLevelHierarchy"/>
    <dgm:cxn modelId="{92141950-E2F9-4FF5-BC4A-2BBCA0B0B94D}" type="presParOf" srcId="{916D5898-21CA-46BE-96E7-0426E3EE5A94}" destId="{E15F5009-5C3A-455C-B0ED-5C1D55E86865}" srcOrd="0" destOrd="0" presId="urn:microsoft.com/office/officeart/2008/layout/HorizontalMultiLevelHierarchy"/>
    <dgm:cxn modelId="{E34A993E-4A6A-4F8B-903B-091247F97F54}" type="presParOf" srcId="{C91E1DAB-AD4A-4011-9D2F-37074106AD68}" destId="{CB2E9502-641A-4C5F-8AC6-046706A07EC2}" srcOrd="1" destOrd="0" presId="urn:microsoft.com/office/officeart/2008/layout/HorizontalMultiLevelHierarchy"/>
    <dgm:cxn modelId="{D5ADEC18-C856-4AD7-9F61-7467F4B3DEA6}" type="presParOf" srcId="{CB2E9502-641A-4C5F-8AC6-046706A07EC2}" destId="{0AA46D22-764F-45F8-AAA6-3EF1A74ACEF9}" srcOrd="0" destOrd="0" presId="urn:microsoft.com/office/officeart/2008/layout/HorizontalMultiLevelHierarchy"/>
    <dgm:cxn modelId="{D5C858B5-3E2A-4EC5-964F-00AC4219733C}" type="presParOf" srcId="{CB2E9502-641A-4C5F-8AC6-046706A07EC2}" destId="{7CF6533D-E4F1-4B4C-91AA-983D07CBE72D}" srcOrd="1" destOrd="0" presId="urn:microsoft.com/office/officeart/2008/layout/HorizontalMultiLevelHierarchy"/>
    <dgm:cxn modelId="{06BC28D2-238A-43F6-AC72-A4A17BCD521B}" type="presParOf" srcId="{C91E1DAB-AD4A-4011-9D2F-37074106AD68}" destId="{B01F0D52-AD10-473E-ACBC-D5973599D966}" srcOrd="2" destOrd="0" presId="urn:microsoft.com/office/officeart/2008/layout/HorizontalMultiLevelHierarchy"/>
    <dgm:cxn modelId="{902117F7-71DB-448B-B111-6A17F2833290}" type="presParOf" srcId="{B01F0D52-AD10-473E-ACBC-D5973599D966}" destId="{5EAE50BF-94CC-44C2-9868-779C163C5A23}" srcOrd="0" destOrd="0" presId="urn:microsoft.com/office/officeart/2008/layout/HorizontalMultiLevelHierarchy"/>
    <dgm:cxn modelId="{BC7CA345-0622-4B61-813B-EE0F0D1C0879}" type="presParOf" srcId="{C91E1DAB-AD4A-4011-9D2F-37074106AD68}" destId="{959CEF50-B183-40F9-963E-9E0361D0EA8F}" srcOrd="3" destOrd="0" presId="urn:microsoft.com/office/officeart/2008/layout/HorizontalMultiLevelHierarchy"/>
    <dgm:cxn modelId="{23628E2D-ED45-4B76-AD94-3237A135B294}" type="presParOf" srcId="{959CEF50-B183-40F9-963E-9E0361D0EA8F}" destId="{38958827-4426-4032-933D-7B8F4F8EEF45}" srcOrd="0" destOrd="0" presId="urn:microsoft.com/office/officeart/2008/layout/HorizontalMultiLevelHierarchy"/>
    <dgm:cxn modelId="{046ACBDA-E9F0-4330-94CD-2EDC90A359C1}" type="presParOf" srcId="{959CEF50-B183-40F9-963E-9E0361D0EA8F}" destId="{E859FB41-1C7D-4910-81BD-2BB61D3C6975}" srcOrd="1" destOrd="0" presId="urn:microsoft.com/office/officeart/2008/layout/HorizontalMultiLevelHierarchy"/>
    <dgm:cxn modelId="{2DCE1E3B-B385-4926-A5BE-EC8A4D958D4C}" type="presParOf" srcId="{C91E1DAB-AD4A-4011-9D2F-37074106AD68}" destId="{2D33C36F-CEC0-4941-BE3A-03908EEB2825}" srcOrd="4" destOrd="0" presId="urn:microsoft.com/office/officeart/2008/layout/HorizontalMultiLevelHierarchy"/>
    <dgm:cxn modelId="{CCE89724-E39B-4F32-B26A-84BE41A767D3}" type="presParOf" srcId="{2D33C36F-CEC0-4941-BE3A-03908EEB2825}" destId="{6565D0F3-9D3B-4C8E-9716-73F1946012BD}" srcOrd="0" destOrd="0" presId="urn:microsoft.com/office/officeart/2008/layout/HorizontalMultiLevelHierarchy"/>
    <dgm:cxn modelId="{65D7460D-3CED-4856-9F9C-2C92DBE41301}" type="presParOf" srcId="{C91E1DAB-AD4A-4011-9D2F-37074106AD68}" destId="{A518E0A9-FB53-4048-8AB2-3DCC9C8AC572}" srcOrd="5" destOrd="0" presId="urn:microsoft.com/office/officeart/2008/layout/HorizontalMultiLevelHierarchy"/>
    <dgm:cxn modelId="{9CFCF123-056F-47AC-9059-694184039ECF}" type="presParOf" srcId="{A518E0A9-FB53-4048-8AB2-3DCC9C8AC572}" destId="{D760E36C-D470-4EF6-90B9-FF14D3AD4D17}" srcOrd="0" destOrd="0" presId="urn:microsoft.com/office/officeart/2008/layout/HorizontalMultiLevelHierarchy"/>
    <dgm:cxn modelId="{B871F12F-7237-4893-A077-290DB4A3A781}" type="presParOf" srcId="{A518E0A9-FB53-4048-8AB2-3DCC9C8AC572}" destId="{6E6041EB-1BD0-41E7-B654-F48E9E1C23D8}" srcOrd="1" destOrd="0" presId="urn:microsoft.com/office/officeart/2008/layout/HorizontalMultiLevelHierarchy"/>
    <dgm:cxn modelId="{3F4A28BA-F428-4A9B-A508-A386ACF30DDF}" type="presParOf" srcId="{C91E1DAB-AD4A-4011-9D2F-37074106AD68}" destId="{C9B8E1CC-4B36-4B31-BC3C-BF5FEF666618}" srcOrd="6" destOrd="0" presId="urn:microsoft.com/office/officeart/2008/layout/HorizontalMultiLevelHierarchy"/>
    <dgm:cxn modelId="{D44B902F-FC4B-46F7-9C66-D8A5BF0C4F95}" type="presParOf" srcId="{C9B8E1CC-4B36-4B31-BC3C-BF5FEF666618}" destId="{940CDA9D-A60D-4A06-B885-1AA06F76FC42}" srcOrd="0" destOrd="0" presId="urn:microsoft.com/office/officeart/2008/layout/HorizontalMultiLevelHierarchy"/>
    <dgm:cxn modelId="{0161F5A6-7957-4184-AB3B-35AEE5E6CC5B}" type="presParOf" srcId="{C91E1DAB-AD4A-4011-9D2F-37074106AD68}" destId="{73680F82-7E6D-467A-842F-B59AFFE4ED6D}" srcOrd="7" destOrd="0" presId="urn:microsoft.com/office/officeart/2008/layout/HorizontalMultiLevelHierarchy"/>
    <dgm:cxn modelId="{DE2C7F92-C6DB-48A8-AB42-F95B5D957939}" type="presParOf" srcId="{73680F82-7E6D-467A-842F-B59AFFE4ED6D}" destId="{60D13A57-77C9-4D46-B4CC-890053FAB643}" srcOrd="0" destOrd="0" presId="urn:microsoft.com/office/officeart/2008/layout/HorizontalMultiLevelHierarchy"/>
    <dgm:cxn modelId="{D4E078A4-38EA-4A0D-9FA3-557FFC263CC6}" type="presParOf" srcId="{73680F82-7E6D-467A-842F-B59AFFE4ED6D}" destId="{566A4567-6C43-4AD4-AD8D-822611EE779B}" srcOrd="1" destOrd="0" presId="urn:microsoft.com/office/officeart/2008/layout/HorizontalMultiLevelHierarchy"/>
    <dgm:cxn modelId="{A22F2D01-74F3-4502-8831-6D5DB385416C}" type="presParOf" srcId="{EE17D976-B23D-4312-9DDB-27EF169613E0}" destId="{B986ECF0-8979-448D-BA8E-9530954C21E5}" srcOrd="10" destOrd="0" presId="urn:microsoft.com/office/officeart/2008/layout/HorizontalMultiLevelHierarchy"/>
    <dgm:cxn modelId="{08079351-8000-44AB-BA53-C07BBA8A13A5}" type="presParOf" srcId="{B986ECF0-8979-448D-BA8E-9530954C21E5}" destId="{145C7FEB-CF3D-4797-88F9-A78B2DF3C911}" srcOrd="0" destOrd="0" presId="urn:microsoft.com/office/officeart/2008/layout/HorizontalMultiLevelHierarchy"/>
    <dgm:cxn modelId="{28539BBD-C787-4139-B26F-1AF82994E97D}" type="presParOf" srcId="{EE17D976-B23D-4312-9DDB-27EF169613E0}" destId="{D0F5D0FE-FB4B-410F-8048-F310765EF5EC}" srcOrd="11" destOrd="0" presId="urn:microsoft.com/office/officeart/2008/layout/HorizontalMultiLevelHierarchy"/>
    <dgm:cxn modelId="{62B6E7AC-AD7B-4A10-A1D5-C0D7E6F383EA}" type="presParOf" srcId="{D0F5D0FE-FB4B-410F-8048-F310765EF5EC}" destId="{703F6492-7CAC-453B-9FB0-16C00D8EFBB9}" srcOrd="0" destOrd="0" presId="urn:microsoft.com/office/officeart/2008/layout/HorizontalMultiLevelHierarchy"/>
    <dgm:cxn modelId="{CCDEADA9-DFF9-4DF2-82A3-24D6B13EC709}" type="presParOf" srcId="{D0F5D0FE-FB4B-410F-8048-F310765EF5EC}" destId="{131005B4-6588-477D-8781-E8CC04E2A3D2}" srcOrd="1" destOrd="0" presId="urn:microsoft.com/office/officeart/2008/layout/HorizontalMultiLevelHierarchy"/>
    <dgm:cxn modelId="{199F1F30-10D9-4B7B-B41A-E27BFEF51DAE}" type="presParOf" srcId="{EE17D976-B23D-4312-9DDB-27EF169613E0}" destId="{4FB08885-E859-403A-B531-F577D7402BFA}" srcOrd="12" destOrd="0" presId="urn:microsoft.com/office/officeart/2008/layout/HorizontalMultiLevelHierarchy"/>
    <dgm:cxn modelId="{9CC4FF21-9065-49D5-A92D-DAC6DC78B4AE}" type="presParOf" srcId="{4FB08885-E859-403A-B531-F577D7402BFA}" destId="{74A0E9F8-D851-4D3A-96F4-0681761577F3}" srcOrd="0" destOrd="0" presId="urn:microsoft.com/office/officeart/2008/layout/HorizontalMultiLevelHierarchy"/>
    <dgm:cxn modelId="{E4D7FD08-2F09-460F-87EB-E254F8D29A7F}" type="presParOf" srcId="{EE17D976-B23D-4312-9DDB-27EF169613E0}" destId="{E5D00E18-5114-47CC-9703-D6332502C7A9}" srcOrd="13" destOrd="0" presId="urn:microsoft.com/office/officeart/2008/layout/HorizontalMultiLevelHierarchy"/>
    <dgm:cxn modelId="{1A622486-2733-4BC1-8BDB-4429A3BF2952}" type="presParOf" srcId="{E5D00E18-5114-47CC-9703-D6332502C7A9}" destId="{CA69A1ED-D6B7-4432-8A1F-7F571F677916}" srcOrd="0" destOrd="0" presId="urn:microsoft.com/office/officeart/2008/layout/HorizontalMultiLevelHierarchy"/>
    <dgm:cxn modelId="{773BCE9B-F2F5-45CC-AD47-DABD769C2922}" type="presParOf" srcId="{E5D00E18-5114-47CC-9703-D6332502C7A9}" destId="{A74BB7ED-F462-4677-90F4-4CAD9C4AADCF}" srcOrd="1" destOrd="0" presId="urn:microsoft.com/office/officeart/2008/layout/HorizontalMultiLevelHierarchy"/>
    <dgm:cxn modelId="{20711ABA-6748-46D4-A09B-5DD2BFEDEA65}" type="presParOf" srcId="{EE17D976-B23D-4312-9DDB-27EF169613E0}" destId="{80C64FD5-B7DC-4397-ACC1-4B838D7256C6}" srcOrd="14" destOrd="0" presId="urn:microsoft.com/office/officeart/2008/layout/HorizontalMultiLevelHierarchy"/>
    <dgm:cxn modelId="{AB8F97D9-552D-48B6-95AB-0B07DA449D57}" type="presParOf" srcId="{80C64FD5-B7DC-4397-ACC1-4B838D7256C6}" destId="{BD7AAF90-824F-4D06-8137-A09509A67521}" srcOrd="0" destOrd="0" presId="urn:microsoft.com/office/officeart/2008/layout/HorizontalMultiLevelHierarchy"/>
    <dgm:cxn modelId="{BD867604-C184-43B2-9BC5-F6B557ABE8C8}" type="presParOf" srcId="{EE17D976-B23D-4312-9DDB-27EF169613E0}" destId="{F6768A8A-2A28-489C-9C11-0BB814847FBD}" srcOrd="15" destOrd="0" presId="urn:microsoft.com/office/officeart/2008/layout/HorizontalMultiLevelHierarchy"/>
    <dgm:cxn modelId="{18902333-7D65-4914-998C-ECC9D2405589}" type="presParOf" srcId="{F6768A8A-2A28-489C-9C11-0BB814847FBD}" destId="{238DC05C-8094-4336-8B37-D731758F53D9}" srcOrd="0" destOrd="0" presId="urn:microsoft.com/office/officeart/2008/layout/HorizontalMultiLevelHierarchy"/>
    <dgm:cxn modelId="{D2670AFD-747A-4458-87F1-47B5D985CD5C}" type="presParOf" srcId="{F6768A8A-2A28-489C-9C11-0BB814847FBD}" destId="{F1DB8DFF-FDF9-4B6F-8A9F-6414C9E7F0E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9CEC45-8F85-439E-A933-94102DBA98AC}" type="pres">
      <dgm:prSet presAssocID="{0752AB12-9B9B-426A-B365-DB0FDD65278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F3DC8A2E-B960-42D7-BF1E-5C796E8131C0}" type="presOf" srcId="{3A4BC0A5-904B-4BC4-AC47-7D785599ED0C}" destId="{2FBACA91-2375-4290-910E-1CE6F7226121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52408964-2AF3-4BE9-B79F-644DD74B4153}" type="presOf" srcId="{CA001C8E-1BAE-4984-B66B-FE8402EBEC8C}" destId="{595E0B36-6330-4C6F-9AA5-37FFDAF80F56}" srcOrd="0" destOrd="0" presId="urn:microsoft.com/office/officeart/2008/layout/HorizontalMultiLevelHierarchy"/>
    <dgm:cxn modelId="{B7F1B5C8-83F0-4538-B3CE-091AB63EFDD7}" type="presOf" srcId="{CA001C8E-1BAE-4984-B66B-FE8402EBEC8C}" destId="{9BD274BF-C091-49C2-A645-D58B39C05AA6}" srcOrd="1" destOrd="0" presId="urn:microsoft.com/office/officeart/2008/layout/HorizontalMultiLevelHierarchy"/>
    <dgm:cxn modelId="{4E08A47D-FF29-4563-A33B-24B86D669095}" type="presOf" srcId="{0752AB12-9B9B-426A-B365-DB0FDD65278D}" destId="{462B439D-2D99-4A40-8F9C-C7CF6DF6FA75}" srcOrd="1" destOrd="0" presId="urn:microsoft.com/office/officeart/2008/layout/HorizontalMultiLevelHierarchy"/>
    <dgm:cxn modelId="{72AB39E9-936A-4D68-8D26-4AFBD3DF4CE9}" type="presOf" srcId="{DA5223E7-DDDF-4D66-904C-F21480634F9B}" destId="{10ABF7EF-C175-404D-A756-D2A3108075ED}" srcOrd="0" destOrd="0" presId="urn:microsoft.com/office/officeart/2008/layout/HorizontalMultiLevelHierarchy"/>
    <dgm:cxn modelId="{FE2100AB-D513-48BB-A6C1-451AA93B2A0F}" type="presOf" srcId="{3A4BC0A5-904B-4BC4-AC47-7D785599ED0C}" destId="{842D5EA9-1C8D-4031-838C-64E59AAE488A}" srcOrd="1" destOrd="0" presId="urn:microsoft.com/office/officeart/2008/layout/HorizontalMultiLevelHierarchy"/>
    <dgm:cxn modelId="{9C8F8A1C-C4B7-443D-94E7-93ED92787128}" type="presOf" srcId="{0752AB12-9B9B-426A-B365-DB0FDD65278D}" destId="{269CEC45-8F85-439E-A933-94102DBA98AC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CC141517-EB00-4BFC-9444-D317B1F03E3B}" type="presOf" srcId="{FCFF960B-A73C-476D-9E6B-F81971341FDD}" destId="{8C8FA7C7-22AB-43F8-864A-2E2552BB0786}" srcOrd="0" destOrd="0" presId="urn:microsoft.com/office/officeart/2008/layout/HorizontalMultiLevelHierarchy"/>
    <dgm:cxn modelId="{216D7438-872B-4100-AB82-38CA891FFE56}" type="presOf" srcId="{2EDC4284-8538-4A9E-A318-5C95D6F62032}" destId="{09C460E2-5877-49B3-B9DA-A9172C25E93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4CA3627-80AA-4B00-8EE5-6AE261B97DDA}" type="presOf" srcId="{A933B798-B580-46A8-A30D-35616A15DCC0}" destId="{DF8A4F6F-34EB-4ABF-8977-DEB8EB6D9176}" srcOrd="0" destOrd="0" presId="urn:microsoft.com/office/officeart/2008/layout/HorizontalMultiLevelHierarchy"/>
    <dgm:cxn modelId="{96BB17F1-6CEE-4F1F-88A8-F99A209BCADB}" type="presOf" srcId="{FCFF960B-A73C-476D-9E6B-F81971341FDD}" destId="{C9D3BA77-B7D8-4A16-840C-0D0283BC908B}" srcOrd="1" destOrd="0" presId="urn:microsoft.com/office/officeart/2008/layout/HorizontalMultiLevelHierarchy"/>
    <dgm:cxn modelId="{DC4479CD-FC73-462F-8DB2-39729D48CE50}" type="presOf" srcId="{F5B48BE5-3F5F-459C-AFA6-EE9068D7C2F8}" destId="{DA081B7D-0FEC-4F20-BE8A-543E8B585C2B}" srcOrd="0" destOrd="0" presId="urn:microsoft.com/office/officeart/2008/layout/HorizontalMultiLevelHierarchy"/>
    <dgm:cxn modelId="{963E7CB2-8520-4AC6-8077-E4DB898C01B3}" type="presOf" srcId="{9E998768-96E0-4CA0-8798-026FA66B5C2C}" destId="{29E3B410-C988-4989-B800-7EA7A692EAB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377D6C2-E710-4D67-BC69-A3F890C7AFDD}" type="presOf" srcId="{B915F07B-C62A-4F27-8452-E8F5C338AFFC}" destId="{1E168039-E01B-4827-8A37-50B45737E519}" srcOrd="0" destOrd="0" presId="urn:microsoft.com/office/officeart/2008/layout/HorizontalMultiLevelHierarchy"/>
    <dgm:cxn modelId="{4B163644-A586-4096-893C-4135BEDD0E6E}" type="presOf" srcId="{8DF39F0D-67D5-480D-ACD1-8E5D39F9CE8E}" destId="{8025F1B9-860F-4C47-8F26-DFA59C26A51C}" srcOrd="0" destOrd="0" presId="urn:microsoft.com/office/officeart/2008/layout/HorizontalMultiLevelHierarchy"/>
    <dgm:cxn modelId="{091EDB2B-180F-442C-A96F-E78D5D44D300}" type="presOf" srcId="{F17EBA8F-3E0D-4609-9F8F-E6A50A46C787}" destId="{4EE4D63A-147D-47D6-9548-7D64335CCF30}" srcOrd="0" destOrd="0" presId="urn:microsoft.com/office/officeart/2008/layout/HorizontalMultiLevelHierarchy"/>
    <dgm:cxn modelId="{45230004-9CC3-4309-AF6E-72FB7C3CC9B4}" type="presOf" srcId="{B915F07B-C62A-4F27-8452-E8F5C338AFFC}" destId="{56E3FB4E-18B1-48E9-9D9F-82270FBD2A2E}" srcOrd="1" destOrd="0" presId="urn:microsoft.com/office/officeart/2008/layout/HorizontalMultiLevelHierarchy"/>
    <dgm:cxn modelId="{CB32C197-C8DA-4D66-8AE0-27334C13E97B}" srcId="{A933B798-B580-46A8-A30D-35616A15DCC0}" destId="{F17EBA8F-3E0D-4609-9F8F-E6A50A46C787}" srcOrd="4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3" destOrd="0" parTransId="{0752AB12-9B9B-426A-B365-DB0FDD65278D}" sibTransId="{56CDE608-A803-4BE9-9430-5FD6E5BA6B64}"/>
    <dgm:cxn modelId="{1FC1E757-51AA-4C58-8859-5D93B39C6931}" type="presParOf" srcId="{10ABF7EF-C175-404D-A756-D2A3108075ED}" destId="{CB138EB0-4116-4588-B5F6-F69BA150FD99}" srcOrd="0" destOrd="0" presId="urn:microsoft.com/office/officeart/2008/layout/HorizontalMultiLevelHierarchy"/>
    <dgm:cxn modelId="{172A70F8-7D4B-4CCB-9F57-92FAEEC79EAC}" type="presParOf" srcId="{CB138EB0-4116-4588-B5F6-F69BA150FD99}" destId="{DF8A4F6F-34EB-4ABF-8977-DEB8EB6D9176}" srcOrd="0" destOrd="0" presId="urn:microsoft.com/office/officeart/2008/layout/HorizontalMultiLevelHierarchy"/>
    <dgm:cxn modelId="{7BEB9D01-3F6B-4E72-B176-1C8BB68A3FBC}" type="presParOf" srcId="{CB138EB0-4116-4588-B5F6-F69BA150FD99}" destId="{53143019-D5CC-404D-8469-691384A8B811}" srcOrd="1" destOrd="0" presId="urn:microsoft.com/office/officeart/2008/layout/HorizontalMultiLevelHierarchy"/>
    <dgm:cxn modelId="{B6686E45-92A6-408A-AB3A-B24F41BF4CE5}" type="presParOf" srcId="{53143019-D5CC-404D-8469-691384A8B811}" destId="{1E168039-E01B-4827-8A37-50B45737E519}" srcOrd="0" destOrd="0" presId="urn:microsoft.com/office/officeart/2008/layout/HorizontalMultiLevelHierarchy"/>
    <dgm:cxn modelId="{AFCDBC5D-F0F8-48C0-8CD0-7253A92B483A}" type="presParOf" srcId="{1E168039-E01B-4827-8A37-50B45737E519}" destId="{56E3FB4E-18B1-48E9-9D9F-82270FBD2A2E}" srcOrd="0" destOrd="0" presId="urn:microsoft.com/office/officeart/2008/layout/HorizontalMultiLevelHierarchy"/>
    <dgm:cxn modelId="{B68E0731-A591-48E8-808D-337BE22DC09F}" type="presParOf" srcId="{53143019-D5CC-404D-8469-691384A8B811}" destId="{6FD39F0C-B8EC-414D-A90C-118610A7038D}" srcOrd="1" destOrd="0" presId="urn:microsoft.com/office/officeart/2008/layout/HorizontalMultiLevelHierarchy"/>
    <dgm:cxn modelId="{A504EF2F-8CDF-4F60-9FFB-79DF58A82D35}" type="presParOf" srcId="{6FD39F0C-B8EC-414D-A90C-118610A7038D}" destId="{8025F1B9-860F-4C47-8F26-DFA59C26A51C}" srcOrd="0" destOrd="0" presId="urn:microsoft.com/office/officeart/2008/layout/HorizontalMultiLevelHierarchy"/>
    <dgm:cxn modelId="{6C23F05E-568E-4B54-8A6B-3CC1C21D8BC1}" type="presParOf" srcId="{6FD39F0C-B8EC-414D-A90C-118610A7038D}" destId="{68DDBFBB-B03F-40D3-B8F4-36999600E3B8}" srcOrd="1" destOrd="0" presId="urn:microsoft.com/office/officeart/2008/layout/HorizontalMultiLevelHierarchy"/>
    <dgm:cxn modelId="{727C7921-6079-4BC2-85CC-2068FB080667}" type="presParOf" srcId="{53143019-D5CC-404D-8469-691384A8B811}" destId="{8C8FA7C7-22AB-43F8-864A-2E2552BB0786}" srcOrd="2" destOrd="0" presId="urn:microsoft.com/office/officeart/2008/layout/HorizontalMultiLevelHierarchy"/>
    <dgm:cxn modelId="{7AD8070F-C8C3-438E-A518-C4302D8C1B53}" type="presParOf" srcId="{8C8FA7C7-22AB-43F8-864A-2E2552BB0786}" destId="{C9D3BA77-B7D8-4A16-840C-0D0283BC908B}" srcOrd="0" destOrd="0" presId="urn:microsoft.com/office/officeart/2008/layout/HorizontalMultiLevelHierarchy"/>
    <dgm:cxn modelId="{3C8A8D4D-A28E-4629-BBB0-826C184DD0C3}" type="presParOf" srcId="{53143019-D5CC-404D-8469-691384A8B811}" destId="{E9B15EA8-0CB5-4C4B-9012-A015D2A51C10}" srcOrd="3" destOrd="0" presId="urn:microsoft.com/office/officeart/2008/layout/HorizontalMultiLevelHierarchy"/>
    <dgm:cxn modelId="{BC282709-4030-4428-951F-752788FE1305}" type="presParOf" srcId="{E9B15EA8-0CB5-4C4B-9012-A015D2A51C10}" destId="{DA081B7D-0FEC-4F20-BE8A-543E8B585C2B}" srcOrd="0" destOrd="0" presId="urn:microsoft.com/office/officeart/2008/layout/HorizontalMultiLevelHierarchy"/>
    <dgm:cxn modelId="{FAAB5506-A691-4EBE-80D5-A778E57E1745}" type="presParOf" srcId="{E9B15EA8-0CB5-4C4B-9012-A015D2A51C10}" destId="{C2E7796B-C5C6-4509-A720-BC4AB470AE86}" srcOrd="1" destOrd="0" presId="urn:microsoft.com/office/officeart/2008/layout/HorizontalMultiLevelHierarchy"/>
    <dgm:cxn modelId="{8B318797-BF25-426F-A7B0-E701A3638940}" type="presParOf" srcId="{53143019-D5CC-404D-8469-691384A8B811}" destId="{595E0B36-6330-4C6F-9AA5-37FFDAF80F56}" srcOrd="4" destOrd="0" presId="urn:microsoft.com/office/officeart/2008/layout/HorizontalMultiLevelHierarchy"/>
    <dgm:cxn modelId="{438870CF-DD7B-4C65-AED2-9E4A6AEC76EB}" type="presParOf" srcId="{595E0B36-6330-4C6F-9AA5-37FFDAF80F56}" destId="{9BD274BF-C091-49C2-A645-D58B39C05AA6}" srcOrd="0" destOrd="0" presId="urn:microsoft.com/office/officeart/2008/layout/HorizontalMultiLevelHierarchy"/>
    <dgm:cxn modelId="{CDCD0645-823F-48A8-875E-6FE8F8225DA0}" type="presParOf" srcId="{53143019-D5CC-404D-8469-691384A8B811}" destId="{B3FD0F8A-C4D8-4B51-84AF-98EBE8616B2C}" srcOrd="5" destOrd="0" presId="urn:microsoft.com/office/officeart/2008/layout/HorizontalMultiLevelHierarchy"/>
    <dgm:cxn modelId="{54BD82C2-628E-4367-9A1A-0E78D1BF69DF}" type="presParOf" srcId="{B3FD0F8A-C4D8-4B51-84AF-98EBE8616B2C}" destId="{29E3B410-C988-4989-B800-7EA7A692EAB6}" srcOrd="0" destOrd="0" presId="urn:microsoft.com/office/officeart/2008/layout/HorizontalMultiLevelHierarchy"/>
    <dgm:cxn modelId="{7F23A2A1-6055-443B-9F29-3426A4806137}" type="presParOf" srcId="{B3FD0F8A-C4D8-4B51-84AF-98EBE8616B2C}" destId="{E52A1F2C-42C9-4FEE-92E5-DFB5972C25E6}" srcOrd="1" destOrd="0" presId="urn:microsoft.com/office/officeart/2008/layout/HorizontalMultiLevelHierarchy"/>
    <dgm:cxn modelId="{10DAC1ED-71AB-4779-A151-C3F8D2E58747}" type="presParOf" srcId="{53143019-D5CC-404D-8469-691384A8B811}" destId="{269CEC45-8F85-439E-A933-94102DBA98AC}" srcOrd="6" destOrd="0" presId="urn:microsoft.com/office/officeart/2008/layout/HorizontalMultiLevelHierarchy"/>
    <dgm:cxn modelId="{E2993589-AD1C-44F1-B275-9BD8739E42E8}" type="presParOf" srcId="{269CEC45-8F85-439E-A933-94102DBA98AC}" destId="{462B439D-2D99-4A40-8F9C-C7CF6DF6FA75}" srcOrd="0" destOrd="0" presId="urn:microsoft.com/office/officeart/2008/layout/HorizontalMultiLevelHierarchy"/>
    <dgm:cxn modelId="{4AC148E7-0577-43CB-96CF-2DC2F8C7695A}" type="presParOf" srcId="{53143019-D5CC-404D-8469-691384A8B811}" destId="{9E3A3F7A-0CD0-4FE3-8AB6-C54C0BF7AD27}" srcOrd="7" destOrd="0" presId="urn:microsoft.com/office/officeart/2008/layout/HorizontalMultiLevelHierarchy"/>
    <dgm:cxn modelId="{A1EB6B80-392B-4DDE-B6A9-593FD544F792}" type="presParOf" srcId="{9E3A3F7A-0CD0-4FE3-8AB6-C54C0BF7AD27}" destId="{09C460E2-5877-49B3-B9DA-A9172C25E93C}" srcOrd="0" destOrd="0" presId="urn:microsoft.com/office/officeart/2008/layout/HorizontalMultiLevelHierarchy"/>
    <dgm:cxn modelId="{240E885F-3A6C-4771-B170-B19D3FAE3DEE}" type="presParOf" srcId="{9E3A3F7A-0CD0-4FE3-8AB6-C54C0BF7AD27}" destId="{A3FE8544-C94A-44D3-A6D1-BADF6FBBD1B9}" srcOrd="1" destOrd="0" presId="urn:microsoft.com/office/officeart/2008/layout/HorizontalMultiLevelHierarchy"/>
    <dgm:cxn modelId="{3A5C37BB-8DCC-4C7F-8871-4295CA2570D7}" type="presParOf" srcId="{53143019-D5CC-404D-8469-691384A8B811}" destId="{2FBACA91-2375-4290-910E-1CE6F7226121}" srcOrd="8" destOrd="0" presId="urn:microsoft.com/office/officeart/2008/layout/HorizontalMultiLevelHierarchy"/>
    <dgm:cxn modelId="{4DDC95D4-CF0B-4924-B7E8-08E433AE6C2E}" type="presParOf" srcId="{2FBACA91-2375-4290-910E-1CE6F7226121}" destId="{842D5EA9-1C8D-4031-838C-64E59AAE488A}" srcOrd="0" destOrd="0" presId="urn:microsoft.com/office/officeart/2008/layout/HorizontalMultiLevelHierarchy"/>
    <dgm:cxn modelId="{A93599C2-0DF7-4FC5-8548-EC6D379A5CBC}" type="presParOf" srcId="{53143019-D5CC-404D-8469-691384A8B811}" destId="{483F5E28-EF02-4D11-84A6-8AB3683BEE28}" srcOrd="9" destOrd="0" presId="urn:microsoft.com/office/officeart/2008/layout/HorizontalMultiLevelHierarchy"/>
    <dgm:cxn modelId="{4EC4CC0A-DBFF-4873-95B6-E26EA5F297CE}" type="presParOf" srcId="{483F5E28-EF02-4D11-84A6-8AB3683BEE28}" destId="{4EE4D63A-147D-47D6-9548-7D64335CCF30}" srcOrd="0" destOrd="0" presId="urn:microsoft.com/office/officeart/2008/layout/HorizontalMultiLevelHierarchy"/>
    <dgm:cxn modelId="{95ABAF72-7793-49D8-8813-B65DC3553C2B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9CEC45-8F85-439E-A933-94102DBA98AC}" type="pres">
      <dgm:prSet presAssocID="{0752AB12-9B9B-426A-B365-DB0FDD65278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86C424B0-7C77-4835-A9A8-F0D712A2E199}" type="presOf" srcId="{B915F07B-C62A-4F27-8452-E8F5C338AFFC}" destId="{56E3FB4E-18B1-48E9-9D9F-82270FBD2A2E}" srcOrd="1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12D42738-9CA5-4813-8202-569FF357EEA4}" type="presOf" srcId="{F5B48BE5-3F5F-459C-AFA6-EE9068D7C2F8}" destId="{DA081B7D-0FEC-4F20-BE8A-543E8B585C2B}" srcOrd="0" destOrd="0" presId="urn:microsoft.com/office/officeart/2008/layout/HorizontalMultiLevelHierarchy"/>
    <dgm:cxn modelId="{C8D5D227-785A-47AB-B324-0E577C799B8D}" type="presOf" srcId="{9E998768-96E0-4CA0-8798-026FA66B5C2C}" destId="{29E3B410-C988-4989-B800-7EA7A692EAB6}" srcOrd="0" destOrd="0" presId="urn:microsoft.com/office/officeart/2008/layout/HorizontalMultiLevelHierarchy"/>
    <dgm:cxn modelId="{56E7066D-B3ED-4AD2-A556-4620016245BE}" type="presOf" srcId="{0752AB12-9B9B-426A-B365-DB0FDD65278D}" destId="{462B439D-2D99-4A40-8F9C-C7CF6DF6FA75}" srcOrd="1" destOrd="0" presId="urn:microsoft.com/office/officeart/2008/layout/HorizontalMultiLevelHierarchy"/>
    <dgm:cxn modelId="{DE5BFD42-604A-4EC8-8949-8EEC3C681784}" type="presOf" srcId="{2EDC4284-8538-4A9E-A318-5C95D6F62032}" destId="{09C460E2-5877-49B3-B9DA-A9172C25E93C}" srcOrd="0" destOrd="0" presId="urn:microsoft.com/office/officeart/2008/layout/HorizontalMultiLevelHierarchy"/>
    <dgm:cxn modelId="{C5849F28-9DB7-4E6D-A349-A22A05FB12CD}" type="presOf" srcId="{FCFF960B-A73C-476D-9E6B-F81971341FDD}" destId="{C9D3BA77-B7D8-4A16-840C-0D0283BC908B}" srcOrd="1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66FBB429-60B0-430C-BA55-C3312E7ED393}" type="presOf" srcId="{A933B798-B580-46A8-A30D-35616A15DCC0}" destId="{DF8A4F6F-34EB-4ABF-8977-DEB8EB6D9176}" srcOrd="0" destOrd="0" presId="urn:microsoft.com/office/officeart/2008/layout/HorizontalMultiLevelHierarchy"/>
    <dgm:cxn modelId="{7DA16566-06CA-4FDE-AE2D-70038FD96D92}" type="presOf" srcId="{FCFF960B-A73C-476D-9E6B-F81971341FDD}" destId="{8C8FA7C7-22AB-43F8-864A-2E2552BB0786}" srcOrd="0" destOrd="0" presId="urn:microsoft.com/office/officeart/2008/layout/HorizontalMultiLevelHierarchy"/>
    <dgm:cxn modelId="{273FD096-474A-45EB-9092-4F43CA0CD3C7}" type="presOf" srcId="{8DF39F0D-67D5-480D-ACD1-8E5D39F9CE8E}" destId="{8025F1B9-860F-4C47-8F26-DFA59C26A51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3D062292-3D11-4A3C-8E28-998C28985E5F}" type="presOf" srcId="{CA001C8E-1BAE-4984-B66B-FE8402EBEC8C}" destId="{595E0B36-6330-4C6F-9AA5-37FFDAF80F56}" srcOrd="0" destOrd="0" presId="urn:microsoft.com/office/officeart/2008/layout/HorizontalMultiLevelHierarchy"/>
    <dgm:cxn modelId="{568B0529-F905-41DF-99FB-890599B80C4E}" type="presOf" srcId="{B915F07B-C62A-4F27-8452-E8F5C338AFFC}" destId="{1E168039-E01B-4827-8A37-50B45737E519}" srcOrd="0" destOrd="0" presId="urn:microsoft.com/office/officeart/2008/layout/HorizontalMultiLevelHierarchy"/>
    <dgm:cxn modelId="{0CD2E255-C943-4B56-8C70-A3E0B1D0AEAD}" type="presOf" srcId="{3A4BC0A5-904B-4BC4-AC47-7D785599ED0C}" destId="{2FBACA91-2375-4290-910E-1CE6F7226121}" srcOrd="0" destOrd="0" presId="urn:microsoft.com/office/officeart/2008/layout/HorizontalMultiLevelHierarchy"/>
    <dgm:cxn modelId="{32833F9E-78C4-4357-B32B-181A9348C838}" type="presOf" srcId="{CA001C8E-1BAE-4984-B66B-FE8402EBEC8C}" destId="{9BD274BF-C091-49C2-A645-D58B39C05AA6}" srcOrd="1" destOrd="0" presId="urn:microsoft.com/office/officeart/2008/layout/HorizontalMultiLevelHierarchy"/>
    <dgm:cxn modelId="{D531A843-3499-47D8-811A-8EBB8299D7B8}" type="presOf" srcId="{3A4BC0A5-904B-4BC4-AC47-7D785599ED0C}" destId="{842D5EA9-1C8D-4031-838C-64E59AAE488A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DCC2EFE0-680D-4CC3-92AC-DFAB101C3284}" type="presOf" srcId="{F17EBA8F-3E0D-4609-9F8F-E6A50A46C787}" destId="{4EE4D63A-147D-47D6-9548-7D64335CCF30}" srcOrd="0" destOrd="0" presId="urn:microsoft.com/office/officeart/2008/layout/HorizontalMultiLevelHierarchy"/>
    <dgm:cxn modelId="{37298EE4-0EBC-4559-81C5-7E79DD528CB2}" type="presOf" srcId="{0752AB12-9B9B-426A-B365-DB0FDD65278D}" destId="{269CEC45-8F85-439E-A933-94102DBA98AC}" srcOrd="0" destOrd="0" presId="urn:microsoft.com/office/officeart/2008/layout/HorizontalMultiLevelHierarchy"/>
    <dgm:cxn modelId="{97C9C2B7-F6CF-45B5-98DC-3BFA4AA81608}" type="presOf" srcId="{DA5223E7-DDDF-4D66-904C-F21480634F9B}" destId="{10ABF7EF-C175-404D-A756-D2A3108075ED}" srcOrd="0" destOrd="0" presId="urn:microsoft.com/office/officeart/2008/layout/HorizontalMultiLevelHierarchy"/>
    <dgm:cxn modelId="{CB32C197-C8DA-4D66-8AE0-27334C13E97B}" srcId="{A933B798-B580-46A8-A30D-35616A15DCC0}" destId="{F17EBA8F-3E0D-4609-9F8F-E6A50A46C787}" srcOrd="4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3" destOrd="0" parTransId="{0752AB12-9B9B-426A-B365-DB0FDD65278D}" sibTransId="{56CDE608-A803-4BE9-9430-5FD6E5BA6B64}"/>
    <dgm:cxn modelId="{B1972481-898B-4CA2-86B0-EB0DB5C13A40}" type="presParOf" srcId="{10ABF7EF-C175-404D-A756-D2A3108075ED}" destId="{CB138EB0-4116-4588-B5F6-F69BA150FD99}" srcOrd="0" destOrd="0" presId="urn:microsoft.com/office/officeart/2008/layout/HorizontalMultiLevelHierarchy"/>
    <dgm:cxn modelId="{F5B1277C-2E60-4462-96B4-4E15F0C4C7C4}" type="presParOf" srcId="{CB138EB0-4116-4588-B5F6-F69BA150FD99}" destId="{DF8A4F6F-34EB-4ABF-8977-DEB8EB6D9176}" srcOrd="0" destOrd="0" presId="urn:microsoft.com/office/officeart/2008/layout/HorizontalMultiLevelHierarchy"/>
    <dgm:cxn modelId="{F87DDB7B-272C-47C8-BEAD-651459D6519F}" type="presParOf" srcId="{CB138EB0-4116-4588-B5F6-F69BA150FD99}" destId="{53143019-D5CC-404D-8469-691384A8B811}" srcOrd="1" destOrd="0" presId="urn:microsoft.com/office/officeart/2008/layout/HorizontalMultiLevelHierarchy"/>
    <dgm:cxn modelId="{1A69F818-EB7F-4E39-8DA5-6CF58DD3BECC}" type="presParOf" srcId="{53143019-D5CC-404D-8469-691384A8B811}" destId="{1E168039-E01B-4827-8A37-50B45737E519}" srcOrd="0" destOrd="0" presId="urn:microsoft.com/office/officeart/2008/layout/HorizontalMultiLevelHierarchy"/>
    <dgm:cxn modelId="{B1ABE952-7A5E-41B2-B7A1-174322178D91}" type="presParOf" srcId="{1E168039-E01B-4827-8A37-50B45737E519}" destId="{56E3FB4E-18B1-48E9-9D9F-82270FBD2A2E}" srcOrd="0" destOrd="0" presId="urn:microsoft.com/office/officeart/2008/layout/HorizontalMultiLevelHierarchy"/>
    <dgm:cxn modelId="{341B675F-E8DA-4ED7-B6C0-83EF0A7FE42B}" type="presParOf" srcId="{53143019-D5CC-404D-8469-691384A8B811}" destId="{6FD39F0C-B8EC-414D-A90C-118610A7038D}" srcOrd="1" destOrd="0" presId="urn:microsoft.com/office/officeart/2008/layout/HorizontalMultiLevelHierarchy"/>
    <dgm:cxn modelId="{C65622C9-118D-4584-99E1-2228A6606EAF}" type="presParOf" srcId="{6FD39F0C-B8EC-414D-A90C-118610A7038D}" destId="{8025F1B9-860F-4C47-8F26-DFA59C26A51C}" srcOrd="0" destOrd="0" presId="urn:microsoft.com/office/officeart/2008/layout/HorizontalMultiLevelHierarchy"/>
    <dgm:cxn modelId="{56B6F5D8-460B-4F05-900A-30DCD29A39D9}" type="presParOf" srcId="{6FD39F0C-B8EC-414D-A90C-118610A7038D}" destId="{68DDBFBB-B03F-40D3-B8F4-36999600E3B8}" srcOrd="1" destOrd="0" presId="urn:microsoft.com/office/officeart/2008/layout/HorizontalMultiLevelHierarchy"/>
    <dgm:cxn modelId="{22F720B7-124E-486A-B8E1-4755ABF1F99B}" type="presParOf" srcId="{53143019-D5CC-404D-8469-691384A8B811}" destId="{8C8FA7C7-22AB-43F8-864A-2E2552BB0786}" srcOrd="2" destOrd="0" presId="urn:microsoft.com/office/officeart/2008/layout/HorizontalMultiLevelHierarchy"/>
    <dgm:cxn modelId="{FB3F21ED-1668-4253-A38F-DEABE4CE51FE}" type="presParOf" srcId="{8C8FA7C7-22AB-43F8-864A-2E2552BB0786}" destId="{C9D3BA77-B7D8-4A16-840C-0D0283BC908B}" srcOrd="0" destOrd="0" presId="urn:microsoft.com/office/officeart/2008/layout/HorizontalMultiLevelHierarchy"/>
    <dgm:cxn modelId="{33FDAE86-F9DE-468A-91A1-97B1A945A7E8}" type="presParOf" srcId="{53143019-D5CC-404D-8469-691384A8B811}" destId="{E9B15EA8-0CB5-4C4B-9012-A015D2A51C10}" srcOrd="3" destOrd="0" presId="urn:microsoft.com/office/officeart/2008/layout/HorizontalMultiLevelHierarchy"/>
    <dgm:cxn modelId="{1E6CE743-61D9-46A1-B775-236FCA2202D8}" type="presParOf" srcId="{E9B15EA8-0CB5-4C4B-9012-A015D2A51C10}" destId="{DA081B7D-0FEC-4F20-BE8A-543E8B585C2B}" srcOrd="0" destOrd="0" presId="urn:microsoft.com/office/officeart/2008/layout/HorizontalMultiLevelHierarchy"/>
    <dgm:cxn modelId="{E097C453-01F9-4D95-B132-C5331F98231A}" type="presParOf" srcId="{E9B15EA8-0CB5-4C4B-9012-A015D2A51C10}" destId="{C2E7796B-C5C6-4509-A720-BC4AB470AE86}" srcOrd="1" destOrd="0" presId="urn:microsoft.com/office/officeart/2008/layout/HorizontalMultiLevelHierarchy"/>
    <dgm:cxn modelId="{BD43A5FA-4984-476A-BB82-618AA295753E}" type="presParOf" srcId="{53143019-D5CC-404D-8469-691384A8B811}" destId="{595E0B36-6330-4C6F-9AA5-37FFDAF80F56}" srcOrd="4" destOrd="0" presId="urn:microsoft.com/office/officeart/2008/layout/HorizontalMultiLevelHierarchy"/>
    <dgm:cxn modelId="{0CA77166-9FD9-4222-A8B8-688482A04287}" type="presParOf" srcId="{595E0B36-6330-4C6F-9AA5-37FFDAF80F56}" destId="{9BD274BF-C091-49C2-A645-D58B39C05AA6}" srcOrd="0" destOrd="0" presId="urn:microsoft.com/office/officeart/2008/layout/HorizontalMultiLevelHierarchy"/>
    <dgm:cxn modelId="{DB79083F-DF9B-47F5-876D-F5FBD08022B1}" type="presParOf" srcId="{53143019-D5CC-404D-8469-691384A8B811}" destId="{B3FD0F8A-C4D8-4B51-84AF-98EBE8616B2C}" srcOrd="5" destOrd="0" presId="urn:microsoft.com/office/officeart/2008/layout/HorizontalMultiLevelHierarchy"/>
    <dgm:cxn modelId="{9FEC44D7-6D68-41A9-BA44-8F251B33C0BC}" type="presParOf" srcId="{B3FD0F8A-C4D8-4B51-84AF-98EBE8616B2C}" destId="{29E3B410-C988-4989-B800-7EA7A692EAB6}" srcOrd="0" destOrd="0" presId="urn:microsoft.com/office/officeart/2008/layout/HorizontalMultiLevelHierarchy"/>
    <dgm:cxn modelId="{89B1609B-A5B2-456C-BF3E-5B5B6AED0CD8}" type="presParOf" srcId="{B3FD0F8A-C4D8-4B51-84AF-98EBE8616B2C}" destId="{E52A1F2C-42C9-4FEE-92E5-DFB5972C25E6}" srcOrd="1" destOrd="0" presId="urn:microsoft.com/office/officeart/2008/layout/HorizontalMultiLevelHierarchy"/>
    <dgm:cxn modelId="{0E22724A-EE25-400D-8EF9-0C42AE0166B1}" type="presParOf" srcId="{53143019-D5CC-404D-8469-691384A8B811}" destId="{269CEC45-8F85-439E-A933-94102DBA98AC}" srcOrd="6" destOrd="0" presId="urn:microsoft.com/office/officeart/2008/layout/HorizontalMultiLevelHierarchy"/>
    <dgm:cxn modelId="{DF2F3D95-0328-42B4-A578-79ACA300987D}" type="presParOf" srcId="{269CEC45-8F85-439E-A933-94102DBA98AC}" destId="{462B439D-2D99-4A40-8F9C-C7CF6DF6FA75}" srcOrd="0" destOrd="0" presId="urn:microsoft.com/office/officeart/2008/layout/HorizontalMultiLevelHierarchy"/>
    <dgm:cxn modelId="{B03B416E-600D-4D9E-8ECB-F6C99DC00637}" type="presParOf" srcId="{53143019-D5CC-404D-8469-691384A8B811}" destId="{9E3A3F7A-0CD0-4FE3-8AB6-C54C0BF7AD27}" srcOrd="7" destOrd="0" presId="urn:microsoft.com/office/officeart/2008/layout/HorizontalMultiLevelHierarchy"/>
    <dgm:cxn modelId="{B60476BF-C819-4744-8C0B-07B412F080EE}" type="presParOf" srcId="{9E3A3F7A-0CD0-4FE3-8AB6-C54C0BF7AD27}" destId="{09C460E2-5877-49B3-B9DA-A9172C25E93C}" srcOrd="0" destOrd="0" presId="urn:microsoft.com/office/officeart/2008/layout/HorizontalMultiLevelHierarchy"/>
    <dgm:cxn modelId="{05972000-EFCE-42DB-966A-C29853F67380}" type="presParOf" srcId="{9E3A3F7A-0CD0-4FE3-8AB6-C54C0BF7AD27}" destId="{A3FE8544-C94A-44D3-A6D1-BADF6FBBD1B9}" srcOrd="1" destOrd="0" presId="urn:microsoft.com/office/officeart/2008/layout/HorizontalMultiLevelHierarchy"/>
    <dgm:cxn modelId="{F49130F1-3898-4497-86D9-BDD9ACD1975C}" type="presParOf" srcId="{53143019-D5CC-404D-8469-691384A8B811}" destId="{2FBACA91-2375-4290-910E-1CE6F7226121}" srcOrd="8" destOrd="0" presId="urn:microsoft.com/office/officeart/2008/layout/HorizontalMultiLevelHierarchy"/>
    <dgm:cxn modelId="{EDC380F6-761F-4E5D-99F6-956B6BDF1D3B}" type="presParOf" srcId="{2FBACA91-2375-4290-910E-1CE6F7226121}" destId="{842D5EA9-1C8D-4031-838C-64E59AAE488A}" srcOrd="0" destOrd="0" presId="urn:microsoft.com/office/officeart/2008/layout/HorizontalMultiLevelHierarchy"/>
    <dgm:cxn modelId="{E9283236-67DA-43D1-A333-A2EC91650C41}" type="presParOf" srcId="{53143019-D5CC-404D-8469-691384A8B811}" destId="{483F5E28-EF02-4D11-84A6-8AB3683BEE28}" srcOrd="9" destOrd="0" presId="urn:microsoft.com/office/officeart/2008/layout/HorizontalMultiLevelHierarchy"/>
    <dgm:cxn modelId="{00B0DD1F-3801-4354-A9BA-2FA7A65C49CC}" type="presParOf" srcId="{483F5E28-EF02-4D11-84A6-8AB3683BEE28}" destId="{4EE4D63A-147D-47D6-9548-7D64335CCF30}" srcOrd="0" destOrd="0" presId="urn:microsoft.com/office/officeart/2008/layout/HorizontalMultiLevelHierarchy"/>
    <dgm:cxn modelId="{8A04AF01-2E32-42A5-843C-C39F5AC36BAC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9CEC45-8F85-439E-A933-94102DBA98AC}" type="pres">
      <dgm:prSet presAssocID="{0752AB12-9B9B-426A-B365-DB0FDD65278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5739D189-ADEA-4D39-A071-28498F033A59}" srcId="{A933B798-B580-46A8-A30D-35616A15DCC0}" destId="{2EDC4284-8538-4A9E-A318-5C95D6F62032}" srcOrd="3" destOrd="0" parTransId="{0752AB12-9B9B-426A-B365-DB0FDD65278D}" sibTransId="{56CDE608-A803-4BE9-9430-5FD6E5BA6B64}"/>
    <dgm:cxn modelId="{B035036D-BFCE-46EB-BEA8-01AEF1446679}" type="presOf" srcId="{0752AB12-9B9B-426A-B365-DB0FDD65278D}" destId="{269CEC45-8F85-439E-A933-94102DBA98AC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D67F6085-52FE-4697-8EF1-CE40F1323893}" type="presOf" srcId="{3A4BC0A5-904B-4BC4-AC47-7D785599ED0C}" destId="{842D5EA9-1C8D-4031-838C-64E59AAE488A}" srcOrd="1" destOrd="0" presId="urn:microsoft.com/office/officeart/2008/layout/HorizontalMultiLevelHierarchy"/>
    <dgm:cxn modelId="{1BA9B15B-D623-4D9C-9A44-B43F6F62672F}" type="presOf" srcId="{9E998768-96E0-4CA0-8798-026FA66B5C2C}" destId="{29E3B410-C988-4989-B800-7EA7A692EAB6}" srcOrd="0" destOrd="0" presId="urn:microsoft.com/office/officeart/2008/layout/HorizontalMultiLevelHierarchy"/>
    <dgm:cxn modelId="{A4D9A8B5-85B6-4A36-ACAC-B5B902A8F7E4}" type="presOf" srcId="{FCFF960B-A73C-476D-9E6B-F81971341FDD}" destId="{C9D3BA77-B7D8-4A16-840C-0D0283BC908B}" srcOrd="1" destOrd="0" presId="urn:microsoft.com/office/officeart/2008/layout/HorizontalMultiLevelHierarchy"/>
    <dgm:cxn modelId="{BAE2A815-A1B2-4690-9AB7-D96EF5137D3F}" type="presOf" srcId="{FCFF960B-A73C-476D-9E6B-F81971341FDD}" destId="{8C8FA7C7-22AB-43F8-864A-2E2552BB0786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27506A76-CB1E-491A-B32F-549B9A668BA4}" type="presOf" srcId="{CA001C8E-1BAE-4984-B66B-FE8402EBEC8C}" destId="{595E0B36-6330-4C6F-9AA5-37FFDAF80F56}" srcOrd="0" destOrd="0" presId="urn:microsoft.com/office/officeart/2008/layout/HorizontalMultiLevelHierarchy"/>
    <dgm:cxn modelId="{974C8F3D-F108-44DF-AF6A-2267A2892001}" type="presOf" srcId="{0752AB12-9B9B-426A-B365-DB0FDD65278D}" destId="{462B439D-2D99-4A40-8F9C-C7CF6DF6FA75}" srcOrd="1" destOrd="0" presId="urn:microsoft.com/office/officeart/2008/layout/HorizontalMultiLevelHierarchy"/>
    <dgm:cxn modelId="{0DF26F74-CCF1-4612-9BE5-7FCF89851498}" type="presOf" srcId="{DA5223E7-DDDF-4D66-904C-F21480634F9B}" destId="{10ABF7EF-C175-404D-A756-D2A3108075ED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BB2C4FDC-F7CC-42C9-B3A5-9FD10A4BD928}" type="presOf" srcId="{CA001C8E-1BAE-4984-B66B-FE8402EBEC8C}" destId="{9BD274BF-C091-49C2-A645-D58B39C05AA6}" srcOrd="1" destOrd="0" presId="urn:microsoft.com/office/officeart/2008/layout/HorizontalMultiLevelHierarchy"/>
    <dgm:cxn modelId="{57C013FF-A4BA-4004-80D0-3DA14A8DC55F}" type="presOf" srcId="{F5B48BE5-3F5F-459C-AFA6-EE9068D7C2F8}" destId="{DA081B7D-0FEC-4F20-BE8A-543E8B585C2B}" srcOrd="0" destOrd="0" presId="urn:microsoft.com/office/officeart/2008/layout/HorizontalMultiLevelHierarchy"/>
    <dgm:cxn modelId="{CDD391F0-B0D3-44E0-BA79-DCA069D7913F}" type="presOf" srcId="{A933B798-B580-46A8-A30D-35616A15DCC0}" destId="{DF8A4F6F-34EB-4ABF-8977-DEB8EB6D9176}" srcOrd="0" destOrd="0" presId="urn:microsoft.com/office/officeart/2008/layout/HorizontalMultiLevelHierarchy"/>
    <dgm:cxn modelId="{CB32C197-C8DA-4D66-8AE0-27334C13E97B}" srcId="{A933B798-B580-46A8-A30D-35616A15DCC0}" destId="{F17EBA8F-3E0D-4609-9F8F-E6A50A46C787}" srcOrd="4" destOrd="0" parTransId="{3A4BC0A5-904B-4BC4-AC47-7D785599ED0C}" sibTransId="{6FB30BCB-60D4-4F03-9688-DFEC5E4B7A10}"/>
    <dgm:cxn modelId="{874E73D4-4C80-4872-AA01-BC925A5899FF}" type="presOf" srcId="{F17EBA8F-3E0D-4609-9F8F-E6A50A46C787}" destId="{4EE4D63A-147D-47D6-9548-7D64335CCF30}" srcOrd="0" destOrd="0" presId="urn:microsoft.com/office/officeart/2008/layout/HorizontalMultiLevelHierarchy"/>
    <dgm:cxn modelId="{4D97AF20-BF3A-4411-80CC-F0622F26EBFD}" type="presOf" srcId="{B915F07B-C62A-4F27-8452-E8F5C338AFFC}" destId="{1E168039-E01B-4827-8A37-50B45737E519}" srcOrd="0" destOrd="0" presId="urn:microsoft.com/office/officeart/2008/layout/HorizontalMultiLevelHierarchy"/>
    <dgm:cxn modelId="{7F96A339-5F5A-485A-8957-0D51148402A3}" type="presOf" srcId="{B915F07B-C62A-4F27-8452-E8F5C338AFFC}" destId="{56E3FB4E-18B1-48E9-9D9F-82270FBD2A2E}" srcOrd="1" destOrd="0" presId="urn:microsoft.com/office/officeart/2008/layout/HorizontalMultiLevelHierarchy"/>
    <dgm:cxn modelId="{6B96FE19-6496-4E45-AA4F-23C9727A745F}" type="presOf" srcId="{3A4BC0A5-904B-4BC4-AC47-7D785599ED0C}" destId="{2FBACA91-2375-4290-910E-1CE6F7226121}" srcOrd="0" destOrd="0" presId="urn:microsoft.com/office/officeart/2008/layout/HorizontalMultiLevelHierarchy"/>
    <dgm:cxn modelId="{13DD069B-AB25-4C44-98D9-435DCFF1ACD0}" type="presOf" srcId="{8DF39F0D-67D5-480D-ACD1-8E5D39F9CE8E}" destId="{8025F1B9-860F-4C47-8F26-DFA59C26A51C}" srcOrd="0" destOrd="0" presId="urn:microsoft.com/office/officeart/2008/layout/HorizontalMultiLevelHierarchy"/>
    <dgm:cxn modelId="{FC87BC25-0F60-45FF-BBC8-F18628969099}" type="presOf" srcId="{2EDC4284-8538-4A9E-A318-5C95D6F62032}" destId="{09C460E2-5877-49B3-B9DA-A9172C25E93C}" srcOrd="0" destOrd="0" presId="urn:microsoft.com/office/officeart/2008/layout/HorizontalMultiLevelHierarchy"/>
    <dgm:cxn modelId="{E808618C-6C49-4ACE-B6B4-C95EE27D85B3}" type="presParOf" srcId="{10ABF7EF-C175-404D-A756-D2A3108075ED}" destId="{CB138EB0-4116-4588-B5F6-F69BA150FD99}" srcOrd="0" destOrd="0" presId="urn:microsoft.com/office/officeart/2008/layout/HorizontalMultiLevelHierarchy"/>
    <dgm:cxn modelId="{5517A8A1-5123-4131-A0E5-3B475EF6C828}" type="presParOf" srcId="{CB138EB0-4116-4588-B5F6-F69BA150FD99}" destId="{DF8A4F6F-34EB-4ABF-8977-DEB8EB6D9176}" srcOrd="0" destOrd="0" presId="urn:microsoft.com/office/officeart/2008/layout/HorizontalMultiLevelHierarchy"/>
    <dgm:cxn modelId="{55DB6094-B7E1-4325-A4F2-4D7D161AB5B5}" type="presParOf" srcId="{CB138EB0-4116-4588-B5F6-F69BA150FD99}" destId="{53143019-D5CC-404D-8469-691384A8B811}" srcOrd="1" destOrd="0" presId="urn:microsoft.com/office/officeart/2008/layout/HorizontalMultiLevelHierarchy"/>
    <dgm:cxn modelId="{2902D07D-95BD-4C51-B18E-C8DC5CEB5909}" type="presParOf" srcId="{53143019-D5CC-404D-8469-691384A8B811}" destId="{1E168039-E01B-4827-8A37-50B45737E519}" srcOrd="0" destOrd="0" presId="urn:microsoft.com/office/officeart/2008/layout/HorizontalMultiLevelHierarchy"/>
    <dgm:cxn modelId="{5B742D98-5099-41B0-B77E-FCECBFBB4BD7}" type="presParOf" srcId="{1E168039-E01B-4827-8A37-50B45737E519}" destId="{56E3FB4E-18B1-48E9-9D9F-82270FBD2A2E}" srcOrd="0" destOrd="0" presId="urn:microsoft.com/office/officeart/2008/layout/HorizontalMultiLevelHierarchy"/>
    <dgm:cxn modelId="{4A0D3226-1C67-47FC-BCD9-C5C1D2AA65B9}" type="presParOf" srcId="{53143019-D5CC-404D-8469-691384A8B811}" destId="{6FD39F0C-B8EC-414D-A90C-118610A7038D}" srcOrd="1" destOrd="0" presId="urn:microsoft.com/office/officeart/2008/layout/HorizontalMultiLevelHierarchy"/>
    <dgm:cxn modelId="{7C68BE1E-8FFC-43D2-99FD-865A528DD6A5}" type="presParOf" srcId="{6FD39F0C-B8EC-414D-A90C-118610A7038D}" destId="{8025F1B9-860F-4C47-8F26-DFA59C26A51C}" srcOrd="0" destOrd="0" presId="urn:microsoft.com/office/officeart/2008/layout/HorizontalMultiLevelHierarchy"/>
    <dgm:cxn modelId="{BF345C53-972E-45B1-B25E-5D08F565F4D7}" type="presParOf" srcId="{6FD39F0C-B8EC-414D-A90C-118610A7038D}" destId="{68DDBFBB-B03F-40D3-B8F4-36999600E3B8}" srcOrd="1" destOrd="0" presId="urn:microsoft.com/office/officeart/2008/layout/HorizontalMultiLevelHierarchy"/>
    <dgm:cxn modelId="{BA9ED70A-2797-4079-92A2-ABF3807E685D}" type="presParOf" srcId="{53143019-D5CC-404D-8469-691384A8B811}" destId="{8C8FA7C7-22AB-43F8-864A-2E2552BB0786}" srcOrd="2" destOrd="0" presId="urn:microsoft.com/office/officeart/2008/layout/HorizontalMultiLevelHierarchy"/>
    <dgm:cxn modelId="{A50A5E76-20D8-4B4C-AAF6-783AE2E0CE1A}" type="presParOf" srcId="{8C8FA7C7-22AB-43F8-864A-2E2552BB0786}" destId="{C9D3BA77-B7D8-4A16-840C-0D0283BC908B}" srcOrd="0" destOrd="0" presId="urn:microsoft.com/office/officeart/2008/layout/HorizontalMultiLevelHierarchy"/>
    <dgm:cxn modelId="{279374BA-5DEF-41C3-8E0F-7C99828715B5}" type="presParOf" srcId="{53143019-D5CC-404D-8469-691384A8B811}" destId="{E9B15EA8-0CB5-4C4B-9012-A015D2A51C10}" srcOrd="3" destOrd="0" presId="urn:microsoft.com/office/officeart/2008/layout/HorizontalMultiLevelHierarchy"/>
    <dgm:cxn modelId="{3B5DF325-008A-4554-9C12-3F9B2E2DD641}" type="presParOf" srcId="{E9B15EA8-0CB5-4C4B-9012-A015D2A51C10}" destId="{DA081B7D-0FEC-4F20-BE8A-543E8B585C2B}" srcOrd="0" destOrd="0" presId="urn:microsoft.com/office/officeart/2008/layout/HorizontalMultiLevelHierarchy"/>
    <dgm:cxn modelId="{D6F5E7BC-11D0-48E0-9E9F-1C4D3C0A22AD}" type="presParOf" srcId="{E9B15EA8-0CB5-4C4B-9012-A015D2A51C10}" destId="{C2E7796B-C5C6-4509-A720-BC4AB470AE86}" srcOrd="1" destOrd="0" presId="urn:microsoft.com/office/officeart/2008/layout/HorizontalMultiLevelHierarchy"/>
    <dgm:cxn modelId="{B42F6453-A5C5-4F72-BC6E-3C778B4E5B10}" type="presParOf" srcId="{53143019-D5CC-404D-8469-691384A8B811}" destId="{595E0B36-6330-4C6F-9AA5-37FFDAF80F56}" srcOrd="4" destOrd="0" presId="urn:microsoft.com/office/officeart/2008/layout/HorizontalMultiLevelHierarchy"/>
    <dgm:cxn modelId="{63C1A572-1963-401F-AC44-E245706A4190}" type="presParOf" srcId="{595E0B36-6330-4C6F-9AA5-37FFDAF80F56}" destId="{9BD274BF-C091-49C2-A645-D58B39C05AA6}" srcOrd="0" destOrd="0" presId="urn:microsoft.com/office/officeart/2008/layout/HorizontalMultiLevelHierarchy"/>
    <dgm:cxn modelId="{DFD7CFF1-F4ED-481A-8BF7-67D99A34533F}" type="presParOf" srcId="{53143019-D5CC-404D-8469-691384A8B811}" destId="{B3FD0F8A-C4D8-4B51-84AF-98EBE8616B2C}" srcOrd="5" destOrd="0" presId="urn:microsoft.com/office/officeart/2008/layout/HorizontalMultiLevelHierarchy"/>
    <dgm:cxn modelId="{45331788-66B4-4AEB-831B-222660935473}" type="presParOf" srcId="{B3FD0F8A-C4D8-4B51-84AF-98EBE8616B2C}" destId="{29E3B410-C988-4989-B800-7EA7A692EAB6}" srcOrd="0" destOrd="0" presId="urn:microsoft.com/office/officeart/2008/layout/HorizontalMultiLevelHierarchy"/>
    <dgm:cxn modelId="{19F46E3D-8EB6-472C-9386-2C24F1237FB9}" type="presParOf" srcId="{B3FD0F8A-C4D8-4B51-84AF-98EBE8616B2C}" destId="{E52A1F2C-42C9-4FEE-92E5-DFB5972C25E6}" srcOrd="1" destOrd="0" presId="urn:microsoft.com/office/officeart/2008/layout/HorizontalMultiLevelHierarchy"/>
    <dgm:cxn modelId="{62C30724-6707-4B27-8B59-5ED9BA7F47CA}" type="presParOf" srcId="{53143019-D5CC-404D-8469-691384A8B811}" destId="{269CEC45-8F85-439E-A933-94102DBA98AC}" srcOrd="6" destOrd="0" presId="urn:microsoft.com/office/officeart/2008/layout/HorizontalMultiLevelHierarchy"/>
    <dgm:cxn modelId="{D7E79D22-B7BF-41BA-AEF6-E0457F09A4C5}" type="presParOf" srcId="{269CEC45-8F85-439E-A933-94102DBA98AC}" destId="{462B439D-2D99-4A40-8F9C-C7CF6DF6FA75}" srcOrd="0" destOrd="0" presId="urn:microsoft.com/office/officeart/2008/layout/HorizontalMultiLevelHierarchy"/>
    <dgm:cxn modelId="{F3B652CC-560D-47AC-9DC1-E73AAF0B2C2F}" type="presParOf" srcId="{53143019-D5CC-404D-8469-691384A8B811}" destId="{9E3A3F7A-0CD0-4FE3-8AB6-C54C0BF7AD27}" srcOrd="7" destOrd="0" presId="urn:microsoft.com/office/officeart/2008/layout/HorizontalMultiLevelHierarchy"/>
    <dgm:cxn modelId="{9C3C7C53-93DE-4E2E-89AB-F7F2A63367A8}" type="presParOf" srcId="{9E3A3F7A-0CD0-4FE3-8AB6-C54C0BF7AD27}" destId="{09C460E2-5877-49B3-B9DA-A9172C25E93C}" srcOrd="0" destOrd="0" presId="urn:microsoft.com/office/officeart/2008/layout/HorizontalMultiLevelHierarchy"/>
    <dgm:cxn modelId="{B0E8B3D6-6F3E-4FF8-9907-DD520A9CD3E7}" type="presParOf" srcId="{9E3A3F7A-0CD0-4FE3-8AB6-C54C0BF7AD27}" destId="{A3FE8544-C94A-44D3-A6D1-BADF6FBBD1B9}" srcOrd="1" destOrd="0" presId="urn:microsoft.com/office/officeart/2008/layout/HorizontalMultiLevelHierarchy"/>
    <dgm:cxn modelId="{290AD025-6D47-44C8-B3B5-62B940DBF56D}" type="presParOf" srcId="{53143019-D5CC-404D-8469-691384A8B811}" destId="{2FBACA91-2375-4290-910E-1CE6F7226121}" srcOrd="8" destOrd="0" presId="urn:microsoft.com/office/officeart/2008/layout/HorizontalMultiLevelHierarchy"/>
    <dgm:cxn modelId="{D1F4B2BC-336D-4CE4-8E1E-C07880E818B4}" type="presParOf" srcId="{2FBACA91-2375-4290-910E-1CE6F7226121}" destId="{842D5EA9-1C8D-4031-838C-64E59AAE488A}" srcOrd="0" destOrd="0" presId="urn:microsoft.com/office/officeart/2008/layout/HorizontalMultiLevelHierarchy"/>
    <dgm:cxn modelId="{C94EAE00-6D2C-44EF-B093-F7BC9852E437}" type="presParOf" srcId="{53143019-D5CC-404D-8469-691384A8B811}" destId="{483F5E28-EF02-4D11-84A6-8AB3683BEE28}" srcOrd="9" destOrd="0" presId="urn:microsoft.com/office/officeart/2008/layout/HorizontalMultiLevelHierarchy"/>
    <dgm:cxn modelId="{0605C6F0-AB0A-44CC-86CE-D46BBB432C2D}" type="presParOf" srcId="{483F5E28-EF02-4D11-84A6-8AB3683BEE28}" destId="{4EE4D63A-147D-47D6-9548-7D64335CCF30}" srcOrd="0" destOrd="0" presId="urn:microsoft.com/office/officeart/2008/layout/HorizontalMultiLevelHierarchy"/>
    <dgm:cxn modelId="{94044074-8672-4281-BA1B-89122E8E04F6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MR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 EP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CQ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A431B9-BC89-4A0F-9A5F-DEC70FDBDCC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 EP</a:t>
          </a:r>
          <a:endParaRPr lang="en-US" sz="2000" dirty="0">
            <a:solidFill>
              <a:schemeClr val="tx1"/>
            </a:solidFill>
          </a:endParaRPr>
        </a:p>
      </dgm:t>
    </dgm:pt>
    <dgm:pt modelId="{EA081084-272E-4D0B-ADB2-12EFCBDBD5BF}" type="parTrans" cxnId="{2F9D5D08-7D9A-4C66-B630-FC2177361D3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434E2A5-12A4-4D42-88C2-125D50F1ABB6}" type="sibTrans" cxnId="{2F9D5D08-7D9A-4C66-B630-FC2177361D3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E720172-B78C-402E-899D-08263011FE1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912BCEB-5EAC-4695-AA60-411B44D058D9}" type="parTrans" cxnId="{1DABEAF8-30AD-4A60-B35D-65856ABA81D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BE115D2-DFF0-4BBB-88C1-7DD9EAED9ED0}" type="sibTrans" cxnId="{1DABEAF8-30AD-4A60-B35D-65856ABA81D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4E49C1E-A224-4E59-AFAF-22C63F668D8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6BD9289C-BC75-4B27-AAE8-784910D63A2E}" type="parTrans" cxnId="{251906E4-5A1E-402D-9D38-9306AE7F1BE5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2BA3143-2AE6-4859-81A4-E40C6BCD3A8C}" type="sibTrans" cxnId="{251906E4-5A1E-402D-9D38-9306AE7F1BE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488741E-8C8C-4EF1-8E86-2C5DCC47EC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Interfaces</a:t>
          </a:r>
          <a:endParaRPr lang="en-US" sz="2000" dirty="0">
            <a:solidFill>
              <a:schemeClr val="tx1"/>
            </a:solidFill>
          </a:endParaRPr>
        </a:p>
      </dgm:t>
    </dgm:pt>
    <dgm:pt modelId="{5DF2F34C-F5D6-494A-A4DD-2CD51FC4C908}" type="parTrans" cxnId="{A95309F6-FEC4-46F8-8150-1EFC954D66CE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6FEF247-8566-4FCE-94DA-54DB66B7F222}" type="sibTrans" cxnId="{A95309F6-FEC4-46F8-8150-1EFC954D66C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032E6-C979-48B6-B3FB-3636D496138F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B0686F79-7378-4061-99F5-D173BB1807C4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3BEF8F-862F-4CE7-80E0-228C45AA83FC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DC233C31-878C-4595-A0ED-0E55ABFBA433}" type="pres">
      <dgm:prSet presAssocID="{EA081084-272E-4D0B-ADB2-12EFCBDBD5BF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C828BB1B-1CC8-4FD8-A425-F3AE3D50F8BF}" type="pres">
      <dgm:prSet presAssocID="{EA081084-272E-4D0B-ADB2-12EFCBDBD5BF}" presName="connTx" presStyleLbl="parChTrans1D2" presStyleIdx="0" presStyleCnt="4"/>
      <dgm:spPr/>
      <dgm:t>
        <a:bodyPr/>
        <a:lstStyle/>
        <a:p>
          <a:endParaRPr lang="en-US"/>
        </a:p>
      </dgm:t>
    </dgm:pt>
    <dgm:pt modelId="{F0932116-6294-4840-A6F0-39F5819D3FDB}" type="pres">
      <dgm:prSet presAssocID="{EAA431B9-BC89-4A0F-9A5F-DEC70FDBDCC8}" presName="root2" presStyleCnt="0"/>
      <dgm:spPr/>
      <dgm:t>
        <a:bodyPr/>
        <a:lstStyle/>
        <a:p>
          <a:endParaRPr lang="en-US"/>
        </a:p>
      </dgm:t>
    </dgm:pt>
    <dgm:pt modelId="{F66E87B4-A95E-4BF3-8643-C44BFACD6F01}" type="pres">
      <dgm:prSet presAssocID="{EAA431B9-BC89-4A0F-9A5F-DEC70FDBDCC8}" presName="LevelTwoTextNode" presStyleLbl="node2" presStyleIdx="0" presStyleCnt="4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1AFA5-6FDE-47FE-8FC4-E4545C63E482}" type="pres">
      <dgm:prSet presAssocID="{EAA431B9-BC89-4A0F-9A5F-DEC70FDBDCC8}" presName="level3hierChild" presStyleCnt="0"/>
      <dgm:spPr/>
      <dgm:t>
        <a:bodyPr/>
        <a:lstStyle/>
        <a:p>
          <a:endParaRPr lang="en-US"/>
        </a:p>
      </dgm:t>
    </dgm:pt>
    <dgm:pt modelId="{D86E0BD4-C66E-48CD-9BB8-60781C0F07AD}" type="pres">
      <dgm:prSet presAssocID="{E912BCEB-5EAC-4695-AA60-411B44D058D9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FA3626FE-4751-4027-AED0-3EF5FD43F2A6}" type="pres">
      <dgm:prSet presAssocID="{E912BCEB-5EAC-4695-AA60-411B44D058D9}" presName="connTx" presStyleLbl="parChTrans1D2" presStyleIdx="1" presStyleCnt="4"/>
      <dgm:spPr/>
      <dgm:t>
        <a:bodyPr/>
        <a:lstStyle/>
        <a:p>
          <a:endParaRPr lang="en-US"/>
        </a:p>
      </dgm:t>
    </dgm:pt>
    <dgm:pt modelId="{15549A86-F708-4AA8-8DED-20962D83275C}" type="pres">
      <dgm:prSet presAssocID="{EE720172-B78C-402E-899D-08263011FE11}" presName="root2" presStyleCnt="0"/>
      <dgm:spPr/>
      <dgm:t>
        <a:bodyPr/>
        <a:lstStyle/>
        <a:p>
          <a:endParaRPr lang="en-US"/>
        </a:p>
      </dgm:t>
    </dgm:pt>
    <dgm:pt modelId="{B3F31B12-5FF1-4D55-9F69-94365F0D7010}" type="pres">
      <dgm:prSet presAssocID="{EE720172-B78C-402E-899D-08263011FE11}" presName="LevelTwoTextNode" presStyleLbl="node2" presStyleIdx="1" presStyleCnt="4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114DE-4345-42C5-983C-99CDFC9F2C52}" type="pres">
      <dgm:prSet presAssocID="{EE720172-B78C-402E-899D-08263011FE11}" presName="level3hierChild" presStyleCnt="0"/>
      <dgm:spPr/>
      <dgm:t>
        <a:bodyPr/>
        <a:lstStyle/>
        <a:p>
          <a:endParaRPr lang="en-US"/>
        </a:p>
      </dgm:t>
    </dgm:pt>
    <dgm:pt modelId="{D8568FFC-8D5B-45E8-AC43-97654DDACC21}" type="pres">
      <dgm:prSet presAssocID="{6BD9289C-BC75-4B27-AAE8-784910D63A2E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5AD398C2-C701-4F32-ADF6-E9D6364DD336}" type="pres">
      <dgm:prSet presAssocID="{6BD9289C-BC75-4B27-AAE8-784910D63A2E}" presName="connTx" presStyleLbl="parChTrans1D3" presStyleIdx="0" presStyleCnt="6"/>
      <dgm:spPr/>
      <dgm:t>
        <a:bodyPr/>
        <a:lstStyle/>
        <a:p>
          <a:endParaRPr lang="en-US"/>
        </a:p>
      </dgm:t>
    </dgm:pt>
    <dgm:pt modelId="{C8409276-B6C2-4EAF-BABA-B2D2DEA99E64}" type="pres">
      <dgm:prSet presAssocID="{D4E49C1E-A224-4E59-AFAF-22C63F668D8B}" presName="root2" presStyleCnt="0"/>
      <dgm:spPr/>
      <dgm:t>
        <a:bodyPr/>
        <a:lstStyle/>
        <a:p>
          <a:endParaRPr lang="en-US"/>
        </a:p>
      </dgm:t>
    </dgm:pt>
    <dgm:pt modelId="{E9D8E07D-FE47-4851-9ABF-D95AE8A61439}" type="pres">
      <dgm:prSet presAssocID="{D4E49C1E-A224-4E59-AFAF-22C63F668D8B}" presName="LevelTwoTextNode" presStyleLbl="node3" presStyleIdx="0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BB086-2C35-4403-9427-45C6EC3AB64F}" type="pres">
      <dgm:prSet presAssocID="{D4E49C1E-A224-4E59-AFAF-22C63F668D8B}" presName="level3hierChild" presStyleCnt="0"/>
      <dgm:spPr/>
      <dgm:t>
        <a:bodyPr/>
        <a:lstStyle/>
        <a:p>
          <a:endParaRPr lang="en-US"/>
        </a:p>
      </dgm:t>
    </dgm:pt>
    <dgm:pt modelId="{335EEF8B-E65C-4130-9745-CB3DB4BE0A92}" type="pres">
      <dgm:prSet presAssocID="{5DF2F34C-F5D6-494A-A4DD-2CD51FC4C908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5FBFAB8D-9DC9-415D-A1C9-4073387ADE75}" type="pres">
      <dgm:prSet presAssocID="{5DF2F34C-F5D6-494A-A4DD-2CD51FC4C908}" presName="connTx" presStyleLbl="parChTrans1D2" presStyleIdx="2" presStyleCnt="4"/>
      <dgm:spPr/>
      <dgm:t>
        <a:bodyPr/>
        <a:lstStyle/>
        <a:p>
          <a:endParaRPr lang="en-US"/>
        </a:p>
      </dgm:t>
    </dgm:pt>
    <dgm:pt modelId="{8140263B-3914-4DB5-B047-A120D8DA628F}" type="pres">
      <dgm:prSet presAssocID="{A488741E-8C8C-4EF1-8E86-2C5DCC47ECA1}" presName="root2" presStyleCnt="0"/>
      <dgm:spPr/>
      <dgm:t>
        <a:bodyPr/>
        <a:lstStyle/>
        <a:p>
          <a:endParaRPr lang="en-US"/>
        </a:p>
      </dgm:t>
    </dgm:pt>
    <dgm:pt modelId="{5DC86DEC-FFB4-4BF4-82D0-DBB5D3E27E32}" type="pres">
      <dgm:prSet presAssocID="{A488741E-8C8C-4EF1-8E86-2C5DCC47ECA1}" presName="LevelTwoTextNode" presStyleLbl="node2" presStyleIdx="2" presStyleCnt="4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BB03EF-3A5D-4287-BDE0-AF7528D5E95E}" type="pres">
      <dgm:prSet presAssocID="{A488741E-8C8C-4EF1-8E86-2C5DCC47ECA1}" presName="level3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3" presStyleCnt="4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9BD0747B-A401-44E5-B2C0-1E96DF885DED}" type="pres">
      <dgm:prSet presAssocID="{1D22EDC1-A00D-4EF2-94AA-B3F17DA6FC3A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3" presStyleIdx="1" presStyleCnt="6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  <dgm:t>
        <a:bodyPr/>
        <a:lstStyle/>
        <a:p>
          <a:endParaRPr lang="en-US"/>
        </a:p>
      </dgm:t>
    </dgm:pt>
    <dgm:pt modelId="{C03A8250-EB24-4A69-A768-BCFD6C5FF7E6}" type="pres">
      <dgm:prSet presAssocID="{154695D1-A603-4333-9E66-A2B008D97D32}" presName="LevelTwoTextNode" presStyleLbl="node3" presStyleIdx="1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  <dgm:t>
        <a:bodyPr/>
        <a:lstStyle/>
        <a:p>
          <a:endParaRPr lang="en-US"/>
        </a:p>
      </dgm:t>
    </dgm:pt>
    <dgm:pt modelId="{AC793641-CFE6-4089-969B-E6C2717EB5AF}" type="pres">
      <dgm:prSet presAssocID="{08E7D3AE-2CFC-4193-BCE3-F9FFF6326DE5}" presName="conn2-1" presStyleLbl="parChTrans1D4" presStyleIdx="0" presStyleCnt="9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4" presStyleIdx="0" presStyleCnt="9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  <dgm:t>
        <a:bodyPr/>
        <a:lstStyle/>
        <a:p>
          <a:endParaRPr lang="en-US"/>
        </a:p>
      </dgm:t>
    </dgm:pt>
    <dgm:pt modelId="{40E8FCAE-4606-49D3-929D-55BC5D7B0B60}" type="pres">
      <dgm:prSet presAssocID="{A6290C58-0256-4188-984B-0EAA92A183D0}" presName="LevelTwoTextNode" presStyleLbl="node4" presStyleIdx="0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  <dgm:t>
        <a:bodyPr/>
        <a:lstStyle/>
        <a:p>
          <a:endParaRPr lang="en-US"/>
        </a:p>
      </dgm:t>
    </dgm:pt>
    <dgm:pt modelId="{096581F6-AEF6-41F8-9A55-3267FEDEE378}" type="pres">
      <dgm:prSet presAssocID="{03AAAC19-1A2D-42E3-B7C1-609E88C06FEB}" presName="conn2-1" presStyleLbl="parChTrans1D4" presStyleIdx="1" presStyleCnt="9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4" presStyleIdx="1" presStyleCnt="9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  <dgm:t>
        <a:bodyPr/>
        <a:lstStyle/>
        <a:p>
          <a:endParaRPr lang="en-US"/>
        </a:p>
      </dgm:t>
    </dgm:pt>
    <dgm:pt modelId="{79E788CB-C849-4510-8E41-F1619A2A5763}" type="pres">
      <dgm:prSet presAssocID="{C5142DC8-0494-424F-8848-E0D20A533EF8}" presName="LevelTwoTextNode" presStyleLbl="node4" presStyleIdx="1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  <dgm:t>
        <a:bodyPr/>
        <a:lstStyle/>
        <a:p>
          <a:endParaRPr lang="en-US"/>
        </a:p>
      </dgm:t>
    </dgm:pt>
    <dgm:pt modelId="{3A826F1C-EF99-4815-856C-9889ED8285F8}" type="pres">
      <dgm:prSet presAssocID="{AE101B64-E90A-40BB-A988-3A5AC3A32F8E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3" presStyleIdx="2" presStyleCnt="6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  <dgm:t>
        <a:bodyPr/>
        <a:lstStyle/>
        <a:p>
          <a:endParaRPr lang="en-US"/>
        </a:p>
      </dgm:t>
    </dgm:pt>
    <dgm:pt modelId="{156C7A62-E621-4C9E-8725-6411FD80C7C2}" type="pres">
      <dgm:prSet presAssocID="{FFA67DE5-5092-4DC0-AC3B-B83C9F15BBFF}" presName="LevelTwoTextNode" presStyleLbl="node3" presStyleIdx="2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  <dgm:t>
        <a:bodyPr/>
        <a:lstStyle/>
        <a:p>
          <a:endParaRPr lang="en-US"/>
        </a:p>
      </dgm:t>
    </dgm:pt>
    <dgm:pt modelId="{19A678C1-77FC-43B2-B88A-135B06A11D8A}" type="pres">
      <dgm:prSet presAssocID="{91EA72E3-2A3E-4928-9FEC-D421740A3113}" presName="conn2-1" presStyleLbl="parChTrans1D4" presStyleIdx="2" presStyleCnt="9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4" presStyleIdx="2" presStyleCnt="9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  <dgm:t>
        <a:bodyPr/>
        <a:lstStyle/>
        <a:p>
          <a:endParaRPr lang="en-US"/>
        </a:p>
      </dgm:t>
    </dgm:pt>
    <dgm:pt modelId="{7691E741-F8B2-4993-AF00-EC2226E6F472}" type="pres">
      <dgm:prSet presAssocID="{6F82F33B-7203-4F55-AEE1-BADF04D9C078}" presName="LevelTwoTextNode" presStyleLbl="node4" presStyleIdx="2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  <dgm:t>
        <a:bodyPr/>
        <a:lstStyle/>
        <a:p>
          <a:endParaRPr lang="en-US"/>
        </a:p>
      </dgm:t>
    </dgm:pt>
    <dgm:pt modelId="{14B0F3A7-30E9-4507-9A2F-6912A18908FE}" type="pres">
      <dgm:prSet presAssocID="{EEB75CA0-3C7E-4A68-9202-B991841A9AB3}" presName="conn2-1" presStyleLbl="parChTrans1D4" presStyleIdx="3" presStyleCnt="9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4" presStyleIdx="3" presStyleCnt="9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  <dgm:t>
        <a:bodyPr/>
        <a:lstStyle/>
        <a:p>
          <a:endParaRPr lang="en-US"/>
        </a:p>
      </dgm:t>
    </dgm:pt>
    <dgm:pt modelId="{201FCAFE-9525-48CA-A634-861142B277BA}" type="pres">
      <dgm:prSet presAssocID="{FC130FA1-9316-4B9F-888B-46BC60D65F7D}" presName="LevelTwoTextNode" presStyleLbl="node4" presStyleIdx="3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  <dgm:t>
        <a:bodyPr/>
        <a:lstStyle/>
        <a:p>
          <a:endParaRPr lang="en-US"/>
        </a:p>
      </dgm:t>
    </dgm:pt>
    <dgm:pt modelId="{BCFE1293-2AB8-4B5F-AC6F-6CD6B16F0352}" type="pres">
      <dgm:prSet presAssocID="{93DE29E9-974A-41EC-A616-E08C710FCDC1}" presName="conn2-1" presStyleLbl="parChTrans1D4" presStyleIdx="4" presStyleCnt="9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4" presStyleIdx="4" presStyleCnt="9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  <dgm:t>
        <a:bodyPr/>
        <a:lstStyle/>
        <a:p>
          <a:endParaRPr lang="en-US"/>
        </a:p>
      </dgm:t>
    </dgm:pt>
    <dgm:pt modelId="{EF5DFBAD-D176-457A-BC4E-9B9F0FDE4C98}" type="pres">
      <dgm:prSet presAssocID="{619F033C-19AA-4BA7-AB04-2729582FCCE6}" presName="LevelTwoTextNode" presStyleLbl="node4" presStyleIdx="4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  <dgm:t>
        <a:bodyPr/>
        <a:lstStyle/>
        <a:p>
          <a:endParaRPr lang="en-US"/>
        </a:p>
      </dgm:t>
    </dgm:pt>
    <dgm:pt modelId="{2C98B9E6-7C72-43C0-AA2A-C39E12C88203}" type="pres">
      <dgm:prSet presAssocID="{E3054387-98CE-4AC0-995B-8E5C2CA82EC2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3" presStyleIdx="3" presStyleCnt="6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  <dgm:t>
        <a:bodyPr/>
        <a:lstStyle/>
        <a:p>
          <a:endParaRPr lang="en-US"/>
        </a:p>
      </dgm:t>
    </dgm:pt>
    <dgm:pt modelId="{B115F1EF-5C03-4E70-961A-6D3BB4964A7D}" type="pres">
      <dgm:prSet presAssocID="{A5E658DE-9C5B-4A4F-8E6E-86449D097C7E}" presName="LevelTwoTextNode" presStyleLbl="node3" presStyleIdx="3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  <dgm:t>
        <a:bodyPr/>
        <a:lstStyle/>
        <a:p>
          <a:endParaRPr lang="en-US"/>
        </a:p>
      </dgm:t>
    </dgm:pt>
    <dgm:pt modelId="{916D5898-21CA-46BE-96E7-0426E3EE5A94}" type="pres">
      <dgm:prSet presAssocID="{3AFF9895-275C-4F68-8619-5A74B39981EE}" presName="conn2-1" presStyleLbl="parChTrans1D4" presStyleIdx="5" presStyleCnt="9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4" presStyleIdx="5" presStyleCnt="9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  <dgm:t>
        <a:bodyPr/>
        <a:lstStyle/>
        <a:p>
          <a:endParaRPr lang="en-US"/>
        </a:p>
      </dgm:t>
    </dgm:pt>
    <dgm:pt modelId="{0AA46D22-764F-45F8-AAA6-3EF1A74ACEF9}" type="pres">
      <dgm:prSet presAssocID="{82A9D026-3330-4D7E-9387-955B4ADB3F23}" presName="LevelTwoTextNode" presStyleLbl="node4" presStyleIdx="5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  <dgm:t>
        <a:bodyPr/>
        <a:lstStyle/>
        <a:p>
          <a:endParaRPr lang="en-US"/>
        </a:p>
      </dgm:t>
    </dgm:pt>
    <dgm:pt modelId="{B01F0D52-AD10-473E-ACBC-D5973599D966}" type="pres">
      <dgm:prSet presAssocID="{176CC5F9-96B3-47D1-A7A6-B72098A1FF1D}" presName="conn2-1" presStyleLbl="parChTrans1D4" presStyleIdx="6" presStyleCnt="9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4" presStyleIdx="6" presStyleCnt="9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  <dgm:t>
        <a:bodyPr/>
        <a:lstStyle/>
        <a:p>
          <a:endParaRPr lang="en-US"/>
        </a:p>
      </dgm:t>
    </dgm:pt>
    <dgm:pt modelId="{38958827-4426-4032-933D-7B8F4F8EEF45}" type="pres">
      <dgm:prSet presAssocID="{88EE643B-CEF5-4188-9726-714A57EC23AD}" presName="LevelTwoTextNode" presStyleLbl="node4" presStyleIdx="6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  <dgm:t>
        <a:bodyPr/>
        <a:lstStyle/>
        <a:p>
          <a:endParaRPr lang="en-US"/>
        </a:p>
      </dgm:t>
    </dgm:pt>
    <dgm:pt modelId="{2D33C36F-CEC0-4941-BE3A-03908EEB2825}" type="pres">
      <dgm:prSet presAssocID="{37A113FE-6ACC-4B07-B3CD-968EC9F3513F}" presName="conn2-1" presStyleLbl="parChTrans1D4" presStyleIdx="7" presStyleCnt="9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4" presStyleIdx="7" presStyleCnt="9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  <dgm:t>
        <a:bodyPr/>
        <a:lstStyle/>
        <a:p>
          <a:endParaRPr lang="en-US"/>
        </a:p>
      </dgm:t>
    </dgm:pt>
    <dgm:pt modelId="{D760E36C-D470-4EF6-90B9-FF14D3AD4D17}" type="pres">
      <dgm:prSet presAssocID="{4673389D-BBC4-44D3-B359-2520B38722D7}" presName="LevelTwoTextNode" presStyleLbl="node4" presStyleIdx="7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  <dgm:t>
        <a:bodyPr/>
        <a:lstStyle/>
        <a:p>
          <a:endParaRPr lang="en-US"/>
        </a:p>
      </dgm:t>
    </dgm:pt>
    <dgm:pt modelId="{C9B8E1CC-4B36-4B31-BC3C-BF5FEF666618}" type="pres">
      <dgm:prSet presAssocID="{BDD14C99-9C96-40E4-9E15-22E86AEF9A8B}" presName="conn2-1" presStyleLbl="parChTrans1D4" presStyleIdx="8" presStyleCnt="9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4" presStyleIdx="8" presStyleCnt="9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  <dgm:t>
        <a:bodyPr/>
        <a:lstStyle/>
        <a:p>
          <a:endParaRPr lang="en-US"/>
        </a:p>
      </dgm:t>
    </dgm:pt>
    <dgm:pt modelId="{60D13A57-77C9-4D46-B4CC-890053FAB643}" type="pres">
      <dgm:prSet presAssocID="{96983480-A2A9-446C-A024-00CE24AA6969}" presName="LevelTwoTextNode" presStyleLbl="node4" presStyleIdx="8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  <dgm:t>
        <a:bodyPr/>
        <a:lstStyle/>
        <a:p>
          <a:endParaRPr lang="en-US"/>
        </a:p>
      </dgm:t>
    </dgm:pt>
    <dgm:pt modelId="{B986ECF0-8979-448D-BA8E-9530954C21E5}" type="pres">
      <dgm:prSet presAssocID="{176B33DF-197F-4317-829B-9EEE09F63C85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3" presStyleIdx="4" presStyleCnt="6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  <dgm:t>
        <a:bodyPr/>
        <a:lstStyle/>
        <a:p>
          <a:endParaRPr lang="en-US"/>
        </a:p>
      </dgm:t>
    </dgm:pt>
    <dgm:pt modelId="{703F6492-7CAC-453B-9FB0-16C00D8EFBB9}" type="pres">
      <dgm:prSet presAssocID="{B1F372DA-4151-46AF-B121-3521C7CD4168}" presName="LevelTwoTextNode" presStyleLbl="node3" presStyleIdx="4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  <dgm:t>
        <a:bodyPr/>
        <a:lstStyle/>
        <a:p>
          <a:endParaRPr lang="en-US"/>
        </a:p>
      </dgm:t>
    </dgm:pt>
    <dgm:pt modelId="{4FB08885-E859-403A-B531-F577D7402BFA}" type="pres">
      <dgm:prSet presAssocID="{887BBC6E-3A06-4529-98DF-A0FD1F8A068D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3" presStyleIdx="5" presStyleCnt="6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  <dgm:t>
        <a:bodyPr/>
        <a:lstStyle/>
        <a:p>
          <a:endParaRPr lang="en-US"/>
        </a:p>
      </dgm:t>
    </dgm:pt>
    <dgm:pt modelId="{CA69A1ED-D6B7-4432-8A1F-7F571F677916}" type="pres">
      <dgm:prSet presAssocID="{1897B623-7B7E-461C-8B92-C1E8474C3F7F}" presName="LevelTwoTextNode" presStyleLbl="node3" presStyleIdx="5" presStyleCnt="6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  <dgm:t>
        <a:bodyPr/>
        <a:lstStyle/>
        <a:p>
          <a:endParaRPr lang="en-US"/>
        </a:p>
      </dgm:t>
    </dgm:pt>
  </dgm:ptLst>
  <dgm:cxnLst>
    <dgm:cxn modelId="{5FB4831E-E7FB-4061-929D-5343196F6773}" type="presOf" srcId="{EE720172-B78C-402E-899D-08263011FE11}" destId="{B3F31B12-5FF1-4D55-9F69-94365F0D7010}" srcOrd="0" destOrd="0" presId="urn:microsoft.com/office/officeart/2008/layout/HorizontalMultiLevelHierarchy"/>
    <dgm:cxn modelId="{DAF12C1C-F133-4FFB-8E7E-594091B9978D}" type="presOf" srcId="{B1F372DA-4151-46AF-B121-3521C7CD4168}" destId="{703F6492-7CAC-453B-9FB0-16C00D8EFBB9}" srcOrd="0" destOrd="0" presId="urn:microsoft.com/office/officeart/2008/layout/HorizontalMultiLevelHierarchy"/>
    <dgm:cxn modelId="{38573CA6-640E-41D6-9AC1-5FE0BF753A7D}" type="presOf" srcId="{E3054387-98CE-4AC0-995B-8E5C2CA82EC2}" destId="{20E24C3A-78AF-4C6E-8D7A-220C23A6315F}" srcOrd="1" destOrd="0" presId="urn:microsoft.com/office/officeart/2008/layout/HorizontalMultiLevelHierarchy"/>
    <dgm:cxn modelId="{C245018C-385A-41C0-9142-207F6C40D3D0}" type="presOf" srcId="{96983480-A2A9-446C-A024-00CE24AA6969}" destId="{60D13A57-77C9-4D46-B4CC-890053FAB643}" srcOrd="0" destOrd="0" presId="urn:microsoft.com/office/officeart/2008/layout/HorizontalMultiLevelHierarchy"/>
    <dgm:cxn modelId="{06D34F4F-08F8-45B3-876F-0524EFF34716}" srcId="{A933B798-B580-46A8-A30D-35616A15DCC0}" destId="{8DF39F0D-67D5-480D-ACD1-8E5D39F9CE8E}" srcOrd="3" destOrd="0" parTransId="{B915F07B-C62A-4F27-8452-E8F5C338AFFC}" sibTransId="{7D040FA7-A638-4F1E-9BFA-D0E02F808EED}"/>
    <dgm:cxn modelId="{6AEC3034-8025-405B-956A-D30164432B70}" type="presOf" srcId="{E3054387-98CE-4AC0-995B-8E5C2CA82EC2}" destId="{2C98B9E6-7C72-43C0-AA2A-C39E12C88203}" srcOrd="0" destOrd="0" presId="urn:microsoft.com/office/officeart/2008/layout/HorizontalMultiLevelHierarchy"/>
    <dgm:cxn modelId="{725467E7-AA83-4015-8B25-1633B77D3169}" type="presOf" srcId="{AE101B64-E90A-40BB-A988-3A5AC3A32F8E}" destId="{3A826F1C-EF99-4815-856C-9889ED8285F8}" srcOrd="0" destOrd="0" presId="urn:microsoft.com/office/officeart/2008/layout/HorizontalMultiLevelHierarchy"/>
    <dgm:cxn modelId="{079F5622-4C4F-4476-8D2A-7C53CF1F5B82}" type="presOf" srcId="{6F82F33B-7203-4F55-AEE1-BADF04D9C078}" destId="{7691E741-F8B2-4993-AF00-EC2226E6F472}" srcOrd="0" destOrd="0" presId="urn:microsoft.com/office/officeart/2008/layout/HorizontalMultiLevelHierarchy"/>
    <dgm:cxn modelId="{39F685F6-9A1D-4E45-B011-2D705551097E}" type="presOf" srcId="{154695D1-A603-4333-9E66-A2B008D97D32}" destId="{C03A8250-EB24-4A69-A768-BCFD6C5FF7E6}" srcOrd="0" destOrd="0" presId="urn:microsoft.com/office/officeart/2008/layout/HorizontalMultiLevelHierarchy"/>
    <dgm:cxn modelId="{F1D4AD65-FC64-4D3B-B81A-D58DE27E94C1}" type="presOf" srcId="{176B33DF-197F-4317-829B-9EEE09F63C85}" destId="{B986ECF0-8979-448D-BA8E-9530954C21E5}" srcOrd="0" destOrd="0" presId="urn:microsoft.com/office/officeart/2008/layout/HorizontalMultiLevelHierarchy"/>
    <dgm:cxn modelId="{3288DBB7-D2F8-4A58-8AF6-6D723F0F7DC7}" srcId="{8DF39F0D-67D5-480D-ACD1-8E5D39F9CE8E}" destId="{FFA67DE5-5092-4DC0-AC3B-B83C9F15BBFF}" srcOrd="1" destOrd="0" parTransId="{AE101B64-E90A-40BB-A988-3A5AC3A32F8E}" sibTransId="{67E3BE72-55E2-4798-9306-85D0E476D7BE}"/>
    <dgm:cxn modelId="{B46BB22F-3D50-4D65-BB11-BB0C94B1416C}" type="presOf" srcId="{EAA431B9-BC89-4A0F-9A5F-DEC70FDBDCC8}" destId="{F66E87B4-A95E-4BF3-8643-C44BFACD6F01}" srcOrd="0" destOrd="0" presId="urn:microsoft.com/office/officeart/2008/layout/HorizontalMultiLevelHierarchy"/>
    <dgm:cxn modelId="{D2E71BA2-3CB7-441D-A31C-BBB287BDFC2D}" type="presOf" srcId="{FFA67DE5-5092-4DC0-AC3B-B83C9F15BBFF}" destId="{156C7A62-E621-4C9E-8725-6411FD80C7C2}" srcOrd="0" destOrd="0" presId="urn:microsoft.com/office/officeart/2008/layout/HorizontalMultiLevelHierarchy"/>
    <dgm:cxn modelId="{8F2178C0-06F6-485B-BC32-8C4183677B74}" type="presOf" srcId="{5DF2F34C-F5D6-494A-A4DD-2CD51FC4C908}" destId="{5FBFAB8D-9DC9-415D-A1C9-4073387ADE75}" srcOrd="1" destOrd="0" presId="urn:microsoft.com/office/officeart/2008/layout/HorizontalMultiLevelHierarchy"/>
    <dgm:cxn modelId="{A95309F6-FEC4-46F8-8150-1EFC954D66CE}" srcId="{A933B798-B580-46A8-A30D-35616A15DCC0}" destId="{A488741E-8C8C-4EF1-8E86-2C5DCC47ECA1}" srcOrd="2" destOrd="0" parTransId="{5DF2F34C-F5D6-494A-A4DD-2CD51FC4C908}" sibTransId="{86FEF247-8566-4FCE-94DA-54DB66B7F222}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7D43DCF3-5F43-4113-B0D8-EEE801CB4867}" type="presOf" srcId="{A488741E-8C8C-4EF1-8E86-2C5DCC47ECA1}" destId="{5DC86DEC-FFB4-4BF4-82D0-DBB5D3E27E32}" srcOrd="0" destOrd="0" presId="urn:microsoft.com/office/officeart/2008/layout/HorizontalMultiLevelHierarchy"/>
    <dgm:cxn modelId="{2A0CD5E4-3912-452D-96F3-93FA6B32775A}" type="presOf" srcId="{BDD14C99-9C96-40E4-9E15-22E86AEF9A8B}" destId="{C9B8E1CC-4B36-4B31-BC3C-BF5FEF666618}" srcOrd="0" destOrd="0" presId="urn:microsoft.com/office/officeart/2008/layout/HorizontalMultiLevelHierarchy"/>
    <dgm:cxn modelId="{D5119149-3601-4508-860A-F0DD99D98479}" type="presOf" srcId="{BDD14C99-9C96-40E4-9E15-22E86AEF9A8B}" destId="{940CDA9D-A60D-4A06-B885-1AA06F76FC42}" srcOrd="1" destOrd="0" presId="urn:microsoft.com/office/officeart/2008/layout/HorizontalMultiLevelHierarchy"/>
    <dgm:cxn modelId="{26176251-CE20-4B78-B013-016FDD3493FE}" type="presOf" srcId="{887BBC6E-3A06-4529-98DF-A0FD1F8A068D}" destId="{74A0E9F8-D851-4D3A-96F4-0681761577F3}" srcOrd="1" destOrd="0" presId="urn:microsoft.com/office/officeart/2008/layout/HorizontalMultiLevelHierarchy"/>
    <dgm:cxn modelId="{2BFE8E0C-DA82-4488-A435-1A65674027BE}" type="presOf" srcId="{A933B798-B580-46A8-A30D-35616A15DCC0}" destId="{B0686F79-7378-4061-99F5-D173BB1807C4}" srcOrd="0" destOrd="0" presId="urn:microsoft.com/office/officeart/2008/layout/HorizontalMultiLevelHierarchy"/>
    <dgm:cxn modelId="{616354D3-BDCC-4660-AD29-1FB9E7B2FC01}" type="presOf" srcId="{A6290C58-0256-4188-984B-0EAA92A183D0}" destId="{40E8FCAE-4606-49D3-929D-55BC5D7B0B60}" srcOrd="0" destOrd="0" presId="urn:microsoft.com/office/officeart/2008/layout/HorizontalMultiLevelHierarchy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29FF4393-F6F2-4959-AC24-9ADB4E90E28B}" type="presOf" srcId="{4673389D-BBC4-44D3-B359-2520B38722D7}" destId="{D760E36C-D470-4EF6-90B9-FF14D3AD4D17}" srcOrd="0" destOrd="0" presId="urn:microsoft.com/office/officeart/2008/layout/HorizontalMultiLevelHierarchy"/>
    <dgm:cxn modelId="{32FAA567-4334-482F-9922-0690D9A7E6A9}" type="presOf" srcId="{FC130FA1-9316-4B9F-888B-46BC60D65F7D}" destId="{201FCAFE-9525-48CA-A634-861142B277BA}" srcOrd="0" destOrd="0" presId="urn:microsoft.com/office/officeart/2008/layout/HorizontalMultiLevelHierarchy"/>
    <dgm:cxn modelId="{650A2DF6-0B8E-4E2D-BA77-6460C15C03B8}" type="presOf" srcId="{6BD9289C-BC75-4B27-AAE8-784910D63A2E}" destId="{5AD398C2-C701-4F32-ADF6-E9D6364DD336}" srcOrd="1" destOrd="0" presId="urn:microsoft.com/office/officeart/2008/layout/HorizontalMultiLevelHierarchy"/>
    <dgm:cxn modelId="{8A4FD810-D06B-4D49-8ACE-62C56D42FC05}" type="presOf" srcId="{82A9D026-3330-4D7E-9387-955B4ADB3F23}" destId="{0AA46D22-764F-45F8-AAA6-3EF1A74ACEF9}" srcOrd="0" destOrd="0" presId="urn:microsoft.com/office/officeart/2008/layout/HorizontalMultiLevelHierarchy"/>
    <dgm:cxn modelId="{FD6CFDD2-644F-436D-A656-A42F5410AA0A}" type="presOf" srcId="{EEB75CA0-3C7E-4A68-9202-B991841A9AB3}" destId="{14B0F3A7-30E9-4507-9A2F-6912A18908FE}" srcOrd="0" destOrd="0" presId="urn:microsoft.com/office/officeart/2008/layout/HorizontalMultiLevelHierarchy"/>
    <dgm:cxn modelId="{33424F67-CF25-45F3-8F4D-BFDE81607A28}" srcId="{8DF39F0D-67D5-480D-ACD1-8E5D39F9CE8E}" destId="{A5E658DE-9C5B-4A4F-8E6E-86449D097C7E}" srcOrd="2" destOrd="0" parTransId="{E3054387-98CE-4AC0-995B-8E5C2CA82EC2}" sibTransId="{EF5591AB-1E2A-4AAD-850A-6259262FC1CB}"/>
    <dgm:cxn modelId="{BBFD79AA-478C-4D6A-8E00-11021742D709}" type="presOf" srcId="{176CC5F9-96B3-47D1-A7A6-B72098A1FF1D}" destId="{5EAE50BF-94CC-44C2-9868-779C163C5A23}" srcOrd="1" destOrd="0" presId="urn:microsoft.com/office/officeart/2008/layout/HorizontalMultiLevelHierarchy"/>
    <dgm:cxn modelId="{52B05262-4F08-46A1-924F-3DFB7E6D048C}" type="presOf" srcId="{1D22EDC1-A00D-4EF2-94AA-B3F17DA6FC3A}" destId="{235BA42B-8D5D-499A-8E95-04F59C98BAFF}" srcOrd="1" destOrd="0" presId="urn:microsoft.com/office/officeart/2008/layout/HorizontalMultiLevelHierarchy"/>
    <dgm:cxn modelId="{C15DCD77-24C3-4D65-BC9E-AD39A6E3FBFE}" type="presOf" srcId="{1897B623-7B7E-461C-8B92-C1E8474C3F7F}" destId="{CA69A1ED-D6B7-4432-8A1F-7F571F677916}" srcOrd="0" destOrd="0" presId="urn:microsoft.com/office/officeart/2008/layout/HorizontalMultiLevelHierarchy"/>
    <dgm:cxn modelId="{CFD4EF56-D994-430D-9426-DC1C92ABEF9C}" srcId="{8DF39F0D-67D5-480D-ACD1-8E5D39F9CE8E}" destId="{B1F372DA-4151-46AF-B121-3521C7CD4168}" srcOrd="3" destOrd="0" parTransId="{176B33DF-197F-4317-829B-9EEE09F63C85}" sibTransId="{1C648802-FD0E-4AB6-829E-9D93B3A03269}"/>
    <dgm:cxn modelId="{162C7E90-9C92-41F9-A289-A9C96126B4E7}" type="presOf" srcId="{5DF2F34C-F5D6-494A-A4DD-2CD51FC4C908}" destId="{335EEF8B-E65C-4130-9745-CB3DB4BE0A92}" srcOrd="0" destOrd="0" presId="urn:microsoft.com/office/officeart/2008/layout/HorizontalMultiLevelHierarchy"/>
    <dgm:cxn modelId="{C48EEB25-25EB-48C1-8B9F-5329969D81F0}" type="presOf" srcId="{93DE29E9-974A-41EC-A616-E08C710FCDC1}" destId="{BCFE1293-2AB8-4B5F-AC6F-6CD6B16F0352}" srcOrd="0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251906E4-5A1E-402D-9D38-9306AE7F1BE5}" srcId="{EE720172-B78C-402E-899D-08263011FE11}" destId="{D4E49C1E-A224-4E59-AFAF-22C63F668D8B}" srcOrd="0" destOrd="0" parTransId="{6BD9289C-BC75-4B27-AAE8-784910D63A2E}" sibTransId="{32BA3143-2AE6-4859-81A4-E40C6BCD3A8C}"/>
    <dgm:cxn modelId="{2689C891-C1BA-4329-AB88-C4281FC82F31}" type="presOf" srcId="{08E7D3AE-2CFC-4193-BCE3-F9FFF6326DE5}" destId="{A168339B-CD6F-49C8-B65B-B193DDA4CCC1}" srcOrd="1" destOrd="0" presId="urn:microsoft.com/office/officeart/2008/layout/HorizontalMultiLevelHierarchy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632063AB-9CAD-44B8-AAB3-2037F81A7F60}" type="presOf" srcId="{1D22EDC1-A00D-4EF2-94AA-B3F17DA6FC3A}" destId="{9BD0747B-A401-44E5-B2C0-1E96DF885DED}" srcOrd="0" destOrd="0" presId="urn:microsoft.com/office/officeart/2008/layout/HorizontalMultiLevelHierarchy"/>
    <dgm:cxn modelId="{DCA6DD89-38A3-4480-B29F-01FDDEDCFA46}" type="presOf" srcId="{887BBC6E-3A06-4529-98DF-A0FD1F8A068D}" destId="{4FB08885-E859-403A-B531-F577D7402BFA}" srcOrd="0" destOrd="0" presId="urn:microsoft.com/office/officeart/2008/layout/HorizontalMultiLevelHierarchy"/>
    <dgm:cxn modelId="{2F9D5D08-7D9A-4C66-B630-FC2177361D37}" srcId="{A933B798-B580-46A8-A30D-35616A15DCC0}" destId="{EAA431B9-BC89-4A0F-9A5F-DEC70FDBDCC8}" srcOrd="0" destOrd="0" parTransId="{EA081084-272E-4D0B-ADB2-12EFCBDBD5BF}" sibTransId="{9434E2A5-12A4-4D42-88C2-125D50F1ABB6}"/>
    <dgm:cxn modelId="{E1664825-BE1D-4413-925A-F0963F4B1A23}" type="presOf" srcId="{EA081084-272E-4D0B-ADB2-12EFCBDBD5BF}" destId="{DC233C31-878C-4595-A0ED-0E55ABFBA433}" srcOrd="0" destOrd="0" presId="urn:microsoft.com/office/officeart/2008/layout/HorizontalMultiLevelHierarchy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1A0956EA-92EF-490D-88D8-85343CE363EB}" srcId="{8DF39F0D-67D5-480D-ACD1-8E5D39F9CE8E}" destId="{154695D1-A603-4333-9E66-A2B008D97D32}" srcOrd="0" destOrd="0" parTransId="{1D22EDC1-A00D-4EF2-94AA-B3F17DA6FC3A}" sibTransId="{529A28BE-3107-438F-9CD2-4520F09C175E}"/>
    <dgm:cxn modelId="{86E4A301-9D4F-490F-9014-23A8D13D2FC4}" type="presOf" srcId="{8DF39F0D-67D5-480D-ACD1-8E5D39F9CE8E}" destId="{8025F1B9-860F-4C47-8F26-DFA59C26A51C}" srcOrd="0" destOrd="0" presId="urn:microsoft.com/office/officeart/2008/layout/HorizontalMultiLevelHierarchy"/>
    <dgm:cxn modelId="{1DABEAF8-30AD-4A60-B35D-65856ABA81D6}" srcId="{A933B798-B580-46A8-A30D-35616A15DCC0}" destId="{EE720172-B78C-402E-899D-08263011FE11}" srcOrd="1" destOrd="0" parTransId="{E912BCEB-5EAC-4695-AA60-411B44D058D9}" sibTransId="{CBE115D2-DFF0-4BBB-88C1-7DD9EAED9ED0}"/>
    <dgm:cxn modelId="{2B6514BE-74BA-424C-8433-27218A18E288}" type="presOf" srcId="{EEB75CA0-3C7E-4A68-9202-B991841A9AB3}" destId="{27ED38E0-97C7-467D-83C2-6CE10F27EC98}" srcOrd="1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E4DB8303-91FC-49AF-BD97-65C2065C9644}" type="presOf" srcId="{93DE29E9-974A-41EC-A616-E08C710FCDC1}" destId="{7EAB4DF8-58F5-4DA9-B06B-A74A677FC4C4}" srcOrd="1" destOrd="0" presId="urn:microsoft.com/office/officeart/2008/layout/HorizontalMultiLevelHierarchy"/>
    <dgm:cxn modelId="{D5D2CC4F-B852-4C87-99F7-49E4C4346064}" type="presOf" srcId="{E912BCEB-5EAC-4695-AA60-411B44D058D9}" destId="{FA3626FE-4751-4027-AED0-3EF5FD43F2A6}" srcOrd="1" destOrd="0" presId="urn:microsoft.com/office/officeart/2008/layout/HorizontalMultiLevelHierarchy"/>
    <dgm:cxn modelId="{C9643690-7ACC-40D2-9F40-40598B895414}" type="presOf" srcId="{37A113FE-6ACC-4B07-B3CD-968EC9F3513F}" destId="{6565D0F3-9D3B-4C8E-9716-73F1946012BD}" srcOrd="1" destOrd="0" presId="urn:microsoft.com/office/officeart/2008/layout/HorizontalMultiLevelHierarchy"/>
    <dgm:cxn modelId="{593F3C4D-FD00-4DAA-B3F8-DCD94D0409D7}" type="presOf" srcId="{619F033C-19AA-4BA7-AB04-2729582FCCE6}" destId="{EF5DFBAD-D176-457A-BC4E-9B9F0FDE4C98}" srcOrd="0" destOrd="0" presId="urn:microsoft.com/office/officeart/2008/layout/HorizontalMultiLevelHierarchy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2DEEF1B7-49BB-4331-84B1-ADB319F3E5EC}" type="presOf" srcId="{91EA72E3-2A3E-4928-9FEC-D421740A3113}" destId="{97C2C54E-8CBE-4F05-BBB6-665920A70888}" srcOrd="1" destOrd="0" presId="urn:microsoft.com/office/officeart/2008/layout/HorizontalMultiLevelHierarchy"/>
    <dgm:cxn modelId="{BA0D121F-7EC9-4E14-94C4-1092983D7228}" type="presOf" srcId="{176CC5F9-96B3-47D1-A7A6-B72098A1FF1D}" destId="{B01F0D52-AD10-473E-ACBC-D5973599D966}" srcOrd="0" destOrd="0" presId="urn:microsoft.com/office/officeart/2008/layout/HorizontalMultiLevelHierarchy"/>
    <dgm:cxn modelId="{478492A0-1F9B-427A-A1DB-58BC0ECB4EAD}" type="presOf" srcId="{E912BCEB-5EAC-4695-AA60-411B44D058D9}" destId="{D86E0BD4-C66E-48CD-9BB8-60781C0F07AD}" srcOrd="0" destOrd="0" presId="urn:microsoft.com/office/officeart/2008/layout/HorizontalMultiLevelHierarchy"/>
    <dgm:cxn modelId="{713BEAA7-69DE-42E5-9CF3-C0726023EE62}" type="presOf" srcId="{37A113FE-6ACC-4B07-B3CD-968EC9F3513F}" destId="{2D33C36F-CEC0-4941-BE3A-03908EEB2825}" srcOrd="0" destOrd="0" presId="urn:microsoft.com/office/officeart/2008/layout/HorizontalMultiLevelHierarchy"/>
    <dgm:cxn modelId="{3E044143-9905-4D41-9150-133A0476DFF1}" type="presOf" srcId="{D4E49C1E-A224-4E59-AFAF-22C63F668D8B}" destId="{E9D8E07D-FE47-4851-9ABF-D95AE8A61439}" srcOrd="0" destOrd="0" presId="urn:microsoft.com/office/officeart/2008/layout/HorizontalMultiLevelHierarchy"/>
    <dgm:cxn modelId="{1FAC706A-F05A-4738-BB3C-7EA6D91664F5}" type="presOf" srcId="{B915F07B-C62A-4F27-8452-E8F5C338AFFC}" destId="{56E3FB4E-18B1-48E9-9D9F-82270FBD2A2E}" srcOrd="1" destOrd="0" presId="urn:microsoft.com/office/officeart/2008/layout/HorizontalMultiLevelHierarchy"/>
    <dgm:cxn modelId="{51A1B04E-FC24-47D8-9F22-C0E3A6357CE1}" type="presOf" srcId="{EA081084-272E-4D0B-ADB2-12EFCBDBD5BF}" destId="{C828BB1B-1CC8-4FD8-A425-F3AE3D50F8BF}" srcOrd="1" destOrd="0" presId="urn:microsoft.com/office/officeart/2008/layout/HorizontalMultiLevelHierarchy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A4C7CC18-406B-46E8-A226-4C2E43F8943F}" type="presOf" srcId="{A5E658DE-9C5B-4A4F-8E6E-86449D097C7E}" destId="{B115F1EF-5C03-4E70-961A-6D3BB4964A7D}" srcOrd="0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86E6CC00-E0BD-4DEF-8E4F-47E178BBA311}" type="presOf" srcId="{6BD9289C-BC75-4B27-AAE8-784910D63A2E}" destId="{D8568FFC-8D5B-45E8-AC43-97654DDACC21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F8CD67D-3764-4020-9580-7DCE528C3416}" type="presOf" srcId="{176B33DF-197F-4317-829B-9EEE09F63C85}" destId="{145C7FEB-CF3D-4797-88F9-A78B2DF3C911}" srcOrd="1" destOrd="0" presId="urn:microsoft.com/office/officeart/2008/layout/HorizontalMultiLevelHierarchy"/>
    <dgm:cxn modelId="{7150D39F-881B-4452-8D05-0D76EDA4760C}" type="presOf" srcId="{03AAAC19-1A2D-42E3-B7C1-609E88C06FEB}" destId="{096581F6-AEF6-41F8-9A55-3267FEDEE378}" srcOrd="0" destOrd="0" presId="urn:microsoft.com/office/officeart/2008/layout/HorizontalMultiLevelHierarchy"/>
    <dgm:cxn modelId="{E43175EC-BBEE-4A0C-B892-69810781AE67}" srcId="{8DF39F0D-67D5-480D-ACD1-8E5D39F9CE8E}" destId="{1897B623-7B7E-461C-8B92-C1E8474C3F7F}" srcOrd="4" destOrd="0" parTransId="{887BBC6E-3A06-4529-98DF-A0FD1F8A068D}" sibTransId="{8DA2E371-D0DF-4498-BEF2-CB670E6AC036}"/>
    <dgm:cxn modelId="{DFCCE60C-6AE7-41E2-BD3B-34DB715927EC}" type="presOf" srcId="{AE101B64-E90A-40BB-A988-3A5AC3A32F8E}" destId="{D9F74F8B-2FA5-4265-BEF8-8D086F5CD148}" srcOrd="1" destOrd="0" presId="urn:microsoft.com/office/officeart/2008/layout/HorizontalMultiLevelHierarchy"/>
    <dgm:cxn modelId="{FE0341C5-D7B1-4C18-9939-7A12144AAB72}" type="presOf" srcId="{B915F07B-C62A-4F27-8452-E8F5C338AFFC}" destId="{1E168039-E01B-4827-8A37-50B45737E519}" srcOrd="0" destOrd="0" presId="urn:microsoft.com/office/officeart/2008/layout/HorizontalMultiLevelHierarchy"/>
    <dgm:cxn modelId="{2555B4C2-6B0D-4C59-997A-731176358F35}" type="presOf" srcId="{DA5223E7-DDDF-4D66-904C-F21480634F9B}" destId="{10ABF7EF-C175-404D-A756-D2A3108075ED}" srcOrd="0" destOrd="0" presId="urn:microsoft.com/office/officeart/2008/layout/HorizontalMultiLevelHierarchy"/>
    <dgm:cxn modelId="{B9A66C8B-C245-4DEE-80B5-7A3A4507DB18}" type="presOf" srcId="{03AAAC19-1A2D-42E3-B7C1-609E88C06FEB}" destId="{40CDE0E4-06E7-4859-8933-FAEFAFE3D1D8}" srcOrd="1" destOrd="0" presId="urn:microsoft.com/office/officeart/2008/layout/HorizontalMultiLevelHierarchy"/>
    <dgm:cxn modelId="{BE6DB855-8C28-411E-980F-BF21AE0CB557}" type="presOf" srcId="{3AFF9895-275C-4F68-8619-5A74B39981EE}" destId="{E15F5009-5C3A-455C-B0ED-5C1D55E86865}" srcOrd="1" destOrd="0" presId="urn:microsoft.com/office/officeart/2008/layout/HorizontalMultiLevelHierarchy"/>
    <dgm:cxn modelId="{EBD5CA50-65C9-4AF1-8141-B79A0A8F9C59}" type="presOf" srcId="{91EA72E3-2A3E-4928-9FEC-D421740A3113}" destId="{19A678C1-77FC-43B2-B88A-135B06A11D8A}" srcOrd="0" destOrd="0" presId="urn:microsoft.com/office/officeart/2008/layout/HorizontalMultiLevelHierarchy"/>
    <dgm:cxn modelId="{A3EA8E1B-42C9-46CF-A727-17E1875510D1}" type="presOf" srcId="{88EE643B-CEF5-4188-9726-714A57EC23AD}" destId="{38958827-4426-4032-933D-7B8F4F8EEF45}" srcOrd="0" destOrd="0" presId="urn:microsoft.com/office/officeart/2008/layout/HorizontalMultiLevelHierarchy"/>
    <dgm:cxn modelId="{7790B240-1461-4C2F-8FC4-BA3957A0D1DF}" type="presOf" srcId="{08E7D3AE-2CFC-4193-BCE3-F9FFF6326DE5}" destId="{AC793641-CFE6-4089-969B-E6C2717EB5AF}" srcOrd="0" destOrd="0" presId="urn:microsoft.com/office/officeart/2008/layout/HorizontalMultiLevelHierarchy"/>
    <dgm:cxn modelId="{FB690C51-44C2-4E9B-B1F4-3E918AAAB0DD}" type="presOf" srcId="{C5142DC8-0494-424F-8848-E0D20A533EF8}" destId="{79E788CB-C849-4510-8E41-F1619A2A5763}" srcOrd="0" destOrd="0" presId="urn:microsoft.com/office/officeart/2008/layout/HorizontalMultiLevelHierarchy"/>
    <dgm:cxn modelId="{2BECC746-D7B9-409A-84C3-AA41C50B55B7}" type="presOf" srcId="{3AFF9895-275C-4F68-8619-5A74B39981EE}" destId="{916D5898-21CA-46BE-96E7-0426E3EE5A94}" srcOrd="0" destOrd="0" presId="urn:microsoft.com/office/officeart/2008/layout/HorizontalMultiLevelHierarchy"/>
    <dgm:cxn modelId="{3A060137-812F-441D-91BA-F801D09EDE38}" type="presParOf" srcId="{10ABF7EF-C175-404D-A756-D2A3108075ED}" destId="{1A9032E6-C979-48B6-B3FB-3636D496138F}" srcOrd="0" destOrd="0" presId="urn:microsoft.com/office/officeart/2008/layout/HorizontalMultiLevelHierarchy"/>
    <dgm:cxn modelId="{652D7CC2-C976-4D05-9285-9FCE8992CDAD}" type="presParOf" srcId="{1A9032E6-C979-48B6-B3FB-3636D496138F}" destId="{B0686F79-7378-4061-99F5-D173BB1807C4}" srcOrd="0" destOrd="0" presId="urn:microsoft.com/office/officeart/2008/layout/HorizontalMultiLevelHierarchy"/>
    <dgm:cxn modelId="{D8FA7203-3180-4019-8565-E09C2704ECA3}" type="presParOf" srcId="{1A9032E6-C979-48B6-B3FB-3636D496138F}" destId="{7D3BEF8F-862F-4CE7-80E0-228C45AA83FC}" srcOrd="1" destOrd="0" presId="urn:microsoft.com/office/officeart/2008/layout/HorizontalMultiLevelHierarchy"/>
    <dgm:cxn modelId="{7A68ED3F-4277-49C2-B018-6EDC9508E6FE}" type="presParOf" srcId="{7D3BEF8F-862F-4CE7-80E0-228C45AA83FC}" destId="{DC233C31-878C-4595-A0ED-0E55ABFBA433}" srcOrd="0" destOrd="0" presId="urn:microsoft.com/office/officeart/2008/layout/HorizontalMultiLevelHierarchy"/>
    <dgm:cxn modelId="{C6A09310-AACC-4AE4-8022-DCC4F34A725D}" type="presParOf" srcId="{DC233C31-878C-4595-A0ED-0E55ABFBA433}" destId="{C828BB1B-1CC8-4FD8-A425-F3AE3D50F8BF}" srcOrd="0" destOrd="0" presId="urn:microsoft.com/office/officeart/2008/layout/HorizontalMultiLevelHierarchy"/>
    <dgm:cxn modelId="{AD97872F-7D97-4394-8B64-6CF13242FC56}" type="presParOf" srcId="{7D3BEF8F-862F-4CE7-80E0-228C45AA83FC}" destId="{F0932116-6294-4840-A6F0-39F5819D3FDB}" srcOrd="1" destOrd="0" presId="urn:microsoft.com/office/officeart/2008/layout/HorizontalMultiLevelHierarchy"/>
    <dgm:cxn modelId="{4FD3C2BF-4B59-467F-8043-B3E424EEF734}" type="presParOf" srcId="{F0932116-6294-4840-A6F0-39F5819D3FDB}" destId="{F66E87B4-A95E-4BF3-8643-C44BFACD6F01}" srcOrd="0" destOrd="0" presId="urn:microsoft.com/office/officeart/2008/layout/HorizontalMultiLevelHierarchy"/>
    <dgm:cxn modelId="{BA120269-FBB9-4952-A5E0-2BF75F7E5916}" type="presParOf" srcId="{F0932116-6294-4840-A6F0-39F5819D3FDB}" destId="{8B21AFA5-6FDE-47FE-8FC4-E4545C63E482}" srcOrd="1" destOrd="0" presId="urn:microsoft.com/office/officeart/2008/layout/HorizontalMultiLevelHierarchy"/>
    <dgm:cxn modelId="{78039C6D-93BD-4D61-B528-AFA013F3EAF6}" type="presParOf" srcId="{7D3BEF8F-862F-4CE7-80E0-228C45AA83FC}" destId="{D86E0BD4-C66E-48CD-9BB8-60781C0F07AD}" srcOrd="2" destOrd="0" presId="urn:microsoft.com/office/officeart/2008/layout/HorizontalMultiLevelHierarchy"/>
    <dgm:cxn modelId="{9463391C-C07E-4BBC-99A3-31BB4B4320AF}" type="presParOf" srcId="{D86E0BD4-C66E-48CD-9BB8-60781C0F07AD}" destId="{FA3626FE-4751-4027-AED0-3EF5FD43F2A6}" srcOrd="0" destOrd="0" presId="urn:microsoft.com/office/officeart/2008/layout/HorizontalMultiLevelHierarchy"/>
    <dgm:cxn modelId="{9B59D90F-EBF3-477A-81CA-892CA6748F7D}" type="presParOf" srcId="{7D3BEF8F-862F-4CE7-80E0-228C45AA83FC}" destId="{15549A86-F708-4AA8-8DED-20962D83275C}" srcOrd="3" destOrd="0" presId="urn:microsoft.com/office/officeart/2008/layout/HorizontalMultiLevelHierarchy"/>
    <dgm:cxn modelId="{4B18F9A4-57E0-44A3-96B2-A60FBC66028C}" type="presParOf" srcId="{15549A86-F708-4AA8-8DED-20962D83275C}" destId="{B3F31B12-5FF1-4D55-9F69-94365F0D7010}" srcOrd="0" destOrd="0" presId="urn:microsoft.com/office/officeart/2008/layout/HorizontalMultiLevelHierarchy"/>
    <dgm:cxn modelId="{2B41097B-2657-4FC7-BE56-74ED3A63D833}" type="presParOf" srcId="{15549A86-F708-4AA8-8DED-20962D83275C}" destId="{D38114DE-4345-42C5-983C-99CDFC9F2C52}" srcOrd="1" destOrd="0" presId="urn:microsoft.com/office/officeart/2008/layout/HorizontalMultiLevelHierarchy"/>
    <dgm:cxn modelId="{66F09CDE-0E0C-4E84-A314-B7E80D6D755A}" type="presParOf" srcId="{D38114DE-4345-42C5-983C-99CDFC9F2C52}" destId="{D8568FFC-8D5B-45E8-AC43-97654DDACC21}" srcOrd="0" destOrd="0" presId="urn:microsoft.com/office/officeart/2008/layout/HorizontalMultiLevelHierarchy"/>
    <dgm:cxn modelId="{E85F13A0-E3E0-4F63-B544-EF85F456BC49}" type="presParOf" srcId="{D8568FFC-8D5B-45E8-AC43-97654DDACC21}" destId="{5AD398C2-C701-4F32-ADF6-E9D6364DD336}" srcOrd="0" destOrd="0" presId="urn:microsoft.com/office/officeart/2008/layout/HorizontalMultiLevelHierarchy"/>
    <dgm:cxn modelId="{492638C1-CCF9-471B-8233-7109CA0EEAFD}" type="presParOf" srcId="{D38114DE-4345-42C5-983C-99CDFC9F2C52}" destId="{C8409276-B6C2-4EAF-BABA-B2D2DEA99E64}" srcOrd="1" destOrd="0" presId="urn:microsoft.com/office/officeart/2008/layout/HorizontalMultiLevelHierarchy"/>
    <dgm:cxn modelId="{671AFB44-05E3-4B85-A1F3-BB0E2E8BB804}" type="presParOf" srcId="{C8409276-B6C2-4EAF-BABA-B2D2DEA99E64}" destId="{E9D8E07D-FE47-4851-9ABF-D95AE8A61439}" srcOrd="0" destOrd="0" presId="urn:microsoft.com/office/officeart/2008/layout/HorizontalMultiLevelHierarchy"/>
    <dgm:cxn modelId="{068BB40D-6B2E-4F5E-B11E-8318C58E4F13}" type="presParOf" srcId="{C8409276-B6C2-4EAF-BABA-B2D2DEA99E64}" destId="{CD2BB086-2C35-4403-9427-45C6EC3AB64F}" srcOrd="1" destOrd="0" presId="urn:microsoft.com/office/officeart/2008/layout/HorizontalMultiLevelHierarchy"/>
    <dgm:cxn modelId="{7A5CE19E-DFE7-455B-9227-2B99E1CE343D}" type="presParOf" srcId="{7D3BEF8F-862F-4CE7-80E0-228C45AA83FC}" destId="{335EEF8B-E65C-4130-9745-CB3DB4BE0A92}" srcOrd="4" destOrd="0" presId="urn:microsoft.com/office/officeart/2008/layout/HorizontalMultiLevelHierarchy"/>
    <dgm:cxn modelId="{3D1673C7-4C2C-4A1E-90F9-E1BF6620B1E2}" type="presParOf" srcId="{335EEF8B-E65C-4130-9745-CB3DB4BE0A92}" destId="{5FBFAB8D-9DC9-415D-A1C9-4073387ADE75}" srcOrd="0" destOrd="0" presId="urn:microsoft.com/office/officeart/2008/layout/HorizontalMultiLevelHierarchy"/>
    <dgm:cxn modelId="{BA82C921-4851-4D18-83DE-9EE973743EDC}" type="presParOf" srcId="{7D3BEF8F-862F-4CE7-80E0-228C45AA83FC}" destId="{8140263B-3914-4DB5-B047-A120D8DA628F}" srcOrd="5" destOrd="0" presId="urn:microsoft.com/office/officeart/2008/layout/HorizontalMultiLevelHierarchy"/>
    <dgm:cxn modelId="{426B9650-B4F9-4B9C-8BF9-B86FE25B4164}" type="presParOf" srcId="{8140263B-3914-4DB5-B047-A120D8DA628F}" destId="{5DC86DEC-FFB4-4BF4-82D0-DBB5D3E27E32}" srcOrd="0" destOrd="0" presId="urn:microsoft.com/office/officeart/2008/layout/HorizontalMultiLevelHierarchy"/>
    <dgm:cxn modelId="{33A52ED9-8AFF-4DF1-8DE1-D519280C8D25}" type="presParOf" srcId="{8140263B-3914-4DB5-B047-A120D8DA628F}" destId="{BABB03EF-3A5D-4287-BDE0-AF7528D5E95E}" srcOrd="1" destOrd="0" presId="urn:microsoft.com/office/officeart/2008/layout/HorizontalMultiLevelHierarchy"/>
    <dgm:cxn modelId="{DD8A005F-81B5-4F27-8CA4-866A0F3DCF70}" type="presParOf" srcId="{7D3BEF8F-862F-4CE7-80E0-228C45AA83FC}" destId="{1E168039-E01B-4827-8A37-50B45737E519}" srcOrd="6" destOrd="0" presId="urn:microsoft.com/office/officeart/2008/layout/HorizontalMultiLevelHierarchy"/>
    <dgm:cxn modelId="{64A9FAD8-6D83-4A75-B2CA-59BEDC9023D9}" type="presParOf" srcId="{1E168039-E01B-4827-8A37-50B45737E519}" destId="{56E3FB4E-18B1-48E9-9D9F-82270FBD2A2E}" srcOrd="0" destOrd="0" presId="urn:microsoft.com/office/officeart/2008/layout/HorizontalMultiLevelHierarchy"/>
    <dgm:cxn modelId="{13E6EC47-8181-4AD0-B749-D721E23450F4}" type="presParOf" srcId="{7D3BEF8F-862F-4CE7-80E0-228C45AA83FC}" destId="{6FD39F0C-B8EC-414D-A90C-118610A7038D}" srcOrd="7" destOrd="0" presId="urn:microsoft.com/office/officeart/2008/layout/HorizontalMultiLevelHierarchy"/>
    <dgm:cxn modelId="{8175BFDE-CEAF-416E-AE65-E0B5EE14C1D6}" type="presParOf" srcId="{6FD39F0C-B8EC-414D-A90C-118610A7038D}" destId="{8025F1B9-860F-4C47-8F26-DFA59C26A51C}" srcOrd="0" destOrd="0" presId="urn:microsoft.com/office/officeart/2008/layout/HorizontalMultiLevelHierarchy"/>
    <dgm:cxn modelId="{C8F6A6A6-99F4-40E0-AF66-F4EEDD730373}" type="presParOf" srcId="{6FD39F0C-B8EC-414D-A90C-118610A7038D}" destId="{68DDBFBB-B03F-40D3-B8F4-36999600E3B8}" srcOrd="1" destOrd="0" presId="urn:microsoft.com/office/officeart/2008/layout/HorizontalMultiLevelHierarchy"/>
    <dgm:cxn modelId="{CDB773D6-8C75-4B5D-9230-0318C2F73DC3}" type="presParOf" srcId="{68DDBFBB-B03F-40D3-B8F4-36999600E3B8}" destId="{9BD0747B-A401-44E5-B2C0-1E96DF885DED}" srcOrd="0" destOrd="0" presId="urn:microsoft.com/office/officeart/2008/layout/HorizontalMultiLevelHierarchy"/>
    <dgm:cxn modelId="{8FADD23E-8DEA-4A06-91AE-458B5FED6C3F}" type="presParOf" srcId="{9BD0747B-A401-44E5-B2C0-1E96DF885DED}" destId="{235BA42B-8D5D-499A-8E95-04F59C98BAFF}" srcOrd="0" destOrd="0" presId="urn:microsoft.com/office/officeart/2008/layout/HorizontalMultiLevelHierarchy"/>
    <dgm:cxn modelId="{1D9D454A-263F-44A6-9A81-447EDA211475}" type="presParOf" srcId="{68DDBFBB-B03F-40D3-B8F4-36999600E3B8}" destId="{EEDEE098-17EE-4E7E-B9E6-320567952A6B}" srcOrd="1" destOrd="0" presId="urn:microsoft.com/office/officeart/2008/layout/HorizontalMultiLevelHierarchy"/>
    <dgm:cxn modelId="{3F61F519-90CB-4294-BB4C-21A4A7A0E0E1}" type="presParOf" srcId="{EEDEE098-17EE-4E7E-B9E6-320567952A6B}" destId="{C03A8250-EB24-4A69-A768-BCFD6C5FF7E6}" srcOrd="0" destOrd="0" presId="urn:microsoft.com/office/officeart/2008/layout/HorizontalMultiLevelHierarchy"/>
    <dgm:cxn modelId="{95B43B42-4239-44FF-BEF9-E28F4B9B97F6}" type="presParOf" srcId="{EEDEE098-17EE-4E7E-B9E6-320567952A6B}" destId="{0F744427-39A0-4F8F-8E08-26677F219F02}" srcOrd="1" destOrd="0" presId="urn:microsoft.com/office/officeart/2008/layout/HorizontalMultiLevelHierarchy"/>
    <dgm:cxn modelId="{F4AA5855-7619-41D7-97ED-B3597DC5EA3A}" type="presParOf" srcId="{0F744427-39A0-4F8F-8E08-26677F219F02}" destId="{AC793641-CFE6-4089-969B-E6C2717EB5AF}" srcOrd="0" destOrd="0" presId="urn:microsoft.com/office/officeart/2008/layout/HorizontalMultiLevelHierarchy"/>
    <dgm:cxn modelId="{F2CE752C-CB3D-4BEE-BA13-7FAE5EB6812D}" type="presParOf" srcId="{AC793641-CFE6-4089-969B-E6C2717EB5AF}" destId="{A168339B-CD6F-49C8-B65B-B193DDA4CCC1}" srcOrd="0" destOrd="0" presId="urn:microsoft.com/office/officeart/2008/layout/HorizontalMultiLevelHierarchy"/>
    <dgm:cxn modelId="{3C4EFB6E-C706-4511-9904-4B2DF4D37C72}" type="presParOf" srcId="{0F744427-39A0-4F8F-8E08-26677F219F02}" destId="{4DB2E3AE-8F35-45C5-90B5-C2D167D26307}" srcOrd="1" destOrd="0" presId="urn:microsoft.com/office/officeart/2008/layout/HorizontalMultiLevelHierarchy"/>
    <dgm:cxn modelId="{107ED1BC-8D24-4975-BF3F-0B89B5DDB598}" type="presParOf" srcId="{4DB2E3AE-8F35-45C5-90B5-C2D167D26307}" destId="{40E8FCAE-4606-49D3-929D-55BC5D7B0B60}" srcOrd="0" destOrd="0" presId="urn:microsoft.com/office/officeart/2008/layout/HorizontalMultiLevelHierarchy"/>
    <dgm:cxn modelId="{B220A821-A872-43C2-94F8-F85275078DD8}" type="presParOf" srcId="{4DB2E3AE-8F35-45C5-90B5-C2D167D26307}" destId="{3B8B9411-2D0F-4418-BB07-514DEBD34FF5}" srcOrd="1" destOrd="0" presId="urn:microsoft.com/office/officeart/2008/layout/HorizontalMultiLevelHierarchy"/>
    <dgm:cxn modelId="{0A156FF7-ED34-4829-B553-B4FE60E57D9E}" type="presParOf" srcId="{0F744427-39A0-4F8F-8E08-26677F219F02}" destId="{096581F6-AEF6-41F8-9A55-3267FEDEE378}" srcOrd="2" destOrd="0" presId="urn:microsoft.com/office/officeart/2008/layout/HorizontalMultiLevelHierarchy"/>
    <dgm:cxn modelId="{5383FCC5-D0E0-4110-B467-81549E8443FA}" type="presParOf" srcId="{096581F6-AEF6-41F8-9A55-3267FEDEE378}" destId="{40CDE0E4-06E7-4859-8933-FAEFAFE3D1D8}" srcOrd="0" destOrd="0" presId="urn:microsoft.com/office/officeart/2008/layout/HorizontalMultiLevelHierarchy"/>
    <dgm:cxn modelId="{B4C0F353-9B5D-406A-9D65-25AA694373CA}" type="presParOf" srcId="{0F744427-39A0-4F8F-8E08-26677F219F02}" destId="{D276966A-68B3-45AF-8A11-FDA5ABECBC4C}" srcOrd="3" destOrd="0" presId="urn:microsoft.com/office/officeart/2008/layout/HorizontalMultiLevelHierarchy"/>
    <dgm:cxn modelId="{1935DCF8-FC08-4F3B-B9AA-45D00974B7EF}" type="presParOf" srcId="{D276966A-68B3-45AF-8A11-FDA5ABECBC4C}" destId="{79E788CB-C849-4510-8E41-F1619A2A5763}" srcOrd="0" destOrd="0" presId="urn:microsoft.com/office/officeart/2008/layout/HorizontalMultiLevelHierarchy"/>
    <dgm:cxn modelId="{0ADE3C4E-BD26-4F7F-B7FC-C2DBC5604FA0}" type="presParOf" srcId="{D276966A-68B3-45AF-8A11-FDA5ABECBC4C}" destId="{B5C79787-69F5-42DA-AD87-EEB5CF665BF0}" srcOrd="1" destOrd="0" presId="urn:microsoft.com/office/officeart/2008/layout/HorizontalMultiLevelHierarchy"/>
    <dgm:cxn modelId="{B3E793F4-BF7B-45DD-B5B6-0F5479362B3A}" type="presParOf" srcId="{68DDBFBB-B03F-40D3-B8F4-36999600E3B8}" destId="{3A826F1C-EF99-4815-856C-9889ED8285F8}" srcOrd="2" destOrd="0" presId="urn:microsoft.com/office/officeart/2008/layout/HorizontalMultiLevelHierarchy"/>
    <dgm:cxn modelId="{851654BD-B169-4CAE-9E5F-9DED663D0464}" type="presParOf" srcId="{3A826F1C-EF99-4815-856C-9889ED8285F8}" destId="{D9F74F8B-2FA5-4265-BEF8-8D086F5CD148}" srcOrd="0" destOrd="0" presId="urn:microsoft.com/office/officeart/2008/layout/HorizontalMultiLevelHierarchy"/>
    <dgm:cxn modelId="{76C83494-DE1C-4C03-8A3E-6D7AE8AE73EB}" type="presParOf" srcId="{68DDBFBB-B03F-40D3-B8F4-36999600E3B8}" destId="{FF5812F0-A7A7-42AD-95FE-23B8C3CEDE7F}" srcOrd="3" destOrd="0" presId="urn:microsoft.com/office/officeart/2008/layout/HorizontalMultiLevelHierarchy"/>
    <dgm:cxn modelId="{8BAB4FE5-7B4A-4262-979E-9EF5675CC5D0}" type="presParOf" srcId="{FF5812F0-A7A7-42AD-95FE-23B8C3CEDE7F}" destId="{156C7A62-E621-4C9E-8725-6411FD80C7C2}" srcOrd="0" destOrd="0" presId="urn:microsoft.com/office/officeart/2008/layout/HorizontalMultiLevelHierarchy"/>
    <dgm:cxn modelId="{AF5265CA-D3E0-4D85-8B7B-1D7B17247A7F}" type="presParOf" srcId="{FF5812F0-A7A7-42AD-95FE-23B8C3CEDE7F}" destId="{BF6F91AD-DDAF-4EB1-862B-70F81AB43D4E}" srcOrd="1" destOrd="0" presId="urn:microsoft.com/office/officeart/2008/layout/HorizontalMultiLevelHierarchy"/>
    <dgm:cxn modelId="{53153ABA-67E8-471C-BB69-974BB4C3693E}" type="presParOf" srcId="{BF6F91AD-DDAF-4EB1-862B-70F81AB43D4E}" destId="{19A678C1-77FC-43B2-B88A-135B06A11D8A}" srcOrd="0" destOrd="0" presId="urn:microsoft.com/office/officeart/2008/layout/HorizontalMultiLevelHierarchy"/>
    <dgm:cxn modelId="{DF4A79BA-1322-4229-A673-ECC1843FFA7B}" type="presParOf" srcId="{19A678C1-77FC-43B2-B88A-135B06A11D8A}" destId="{97C2C54E-8CBE-4F05-BBB6-665920A70888}" srcOrd="0" destOrd="0" presId="urn:microsoft.com/office/officeart/2008/layout/HorizontalMultiLevelHierarchy"/>
    <dgm:cxn modelId="{70261009-F043-406D-9452-BA9486D0430C}" type="presParOf" srcId="{BF6F91AD-DDAF-4EB1-862B-70F81AB43D4E}" destId="{78D70B91-5103-4CAD-81D8-C0108C09AB3B}" srcOrd="1" destOrd="0" presId="urn:microsoft.com/office/officeart/2008/layout/HorizontalMultiLevelHierarchy"/>
    <dgm:cxn modelId="{7B82D4C1-1582-4575-BD24-5EA7728DFFC9}" type="presParOf" srcId="{78D70B91-5103-4CAD-81D8-C0108C09AB3B}" destId="{7691E741-F8B2-4993-AF00-EC2226E6F472}" srcOrd="0" destOrd="0" presId="urn:microsoft.com/office/officeart/2008/layout/HorizontalMultiLevelHierarchy"/>
    <dgm:cxn modelId="{7D1FA06D-9193-4471-A438-8B6091BACABA}" type="presParOf" srcId="{78D70B91-5103-4CAD-81D8-C0108C09AB3B}" destId="{7D1C27D7-A2A5-434C-BD4E-93AC345732DA}" srcOrd="1" destOrd="0" presId="urn:microsoft.com/office/officeart/2008/layout/HorizontalMultiLevelHierarchy"/>
    <dgm:cxn modelId="{B80FA1F1-2EB9-452A-9009-EB537ECCEFC3}" type="presParOf" srcId="{BF6F91AD-DDAF-4EB1-862B-70F81AB43D4E}" destId="{14B0F3A7-30E9-4507-9A2F-6912A18908FE}" srcOrd="2" destOrd="0" presId="urn:microsoft.com/office/officeart/2008/layout/HorizontalMultiLevelHierarchy"/>
    <dgm:cxn modelId="{564401E3-17E2-4EFB-9B8D-4B6EDA41CA00}" type="presParOf" srcId="{14B0F3A7-30E9-4507-9A2F-6912A18908FE}" destId="{27ED38E0-97C7-467D-83C2-6CE10F27EC98}" srcOrd="0" destOrd="0" presId="urn:microsoft.com/office/officeart/2008/layout/HorizontalMultiLevelHierarchy"/>
    <dgm:cxn modelId="{69FFFAC3-D325-4C01-AA9D-319A20313E5B}" type="presParOf" srcId="{BF6F91AD-DDAF-4EB1-862B-70F81AB43D4E}" destId="{83911CCD-4025-45EB-AF40-02DCB7C12C5C}" srcOrd="3" destOrd="0" presId="urn:microsoft.com/office/officeart/2008/layout/HorizontalMultiLevelHierarchy"/>
    <dgm:cxn modelId="{0D9865E8-C792-4DB0-8511-BA12FD59F300}" type="presParOf" srcId="{83911CCD-4025-45EB-AF40-02DCB7C12C5C}" destId="{201FCAFE-9525-48CA-A634-861142B277BA}" srcOrd="0" destOrd="0" presId="urn:microsoft.com/office/officeart/2008/layout/HorizontalMultiLevelHierarchy"/>
    <dgm:cxn modelId="{684CE207-936E-46AA-B0E6-E9208BF4023C}" type="presParOf" srcId="{83911CCD-4025-45EB-AF40-02DCB7C12C5C}" destId="{73ADCB31-DB8B-4ACE-B63F-45879FA89750}" srcOrd="1" destOrd="0" presId="urn:microsoft.com/office/officeart/2008/layout/HorizontalMultiLevelHierarchy"/>
    <dgm:cxn modelId="{D4DCA8E5-7BC3-468B-A0AA-8440A9648435}" type="presParOf" srcId="{BF6F91AD-DDAF-4EB1-862B-70F81AB43D4E}" destId="{BCFE1293-2AB8-4B5F-AC6F-6CD6B16F0352}" srcOrd="4" destOrd="0" presId="urn:microsoft.com/office/officeart/2008/layout/HorizontalMultiLevelHierarchy"/>
    <dgm:cxn modelId="{53A69751-249F-4427-9CC4-74B0C1EB8DDB}" type="presParOf" srcId="{BCFE1293-2AB8-4B5F-AC6F-6CD6B16F0352}" destId="{7EAB4DF8-58F5-4DA9-B06B-A74A677FC4C4}" srcOrd="0" destOrd="0" presId="urn:microsoft.com/office/officeart/2008/layout/HorizontalMultiLevelHierarchy"/>
    <dgm:cxn modelId="{4DF20C9A-58B9-462B-BD13-CEE2511C0770}" type="presParOf" srcId="{BF6F91AD-DDAF-4EB1-862B-70F81AB43D4E}" destId="{DBC55059-DC1E-4920-BC6B-A5F8C3D6AC9B}" srcOrd="5" destOrd="0" presId="urn:microsoft.com/office/officeart/2008/layout/HorizontalMultiLevelHierarchy"/>
    <dgm:cxn modelId="{078A3A9E-87C7-4B41-9359-8D4952BC523E}" type="presParOf" srcId="{DBC55059-DC1E-4920-BC6B-A5F8C3D6AC9B}" destId="{EF5DFBAD-D176-457A-BC4E-9B9F0FDE4C98}" srcOrd="0" destOrd="0" presId="urn:microsoft.com/office/officeart/2008/layout/HorizontalMultiLevelHierarchy"/>
    <dgm:cxn modelId="{79BBD513-0B47-49DA-99DE-24B3B451BFA7}" type="presParOf" srcId="{DBC55059-DC1E-4920-BC6B-A5F8C3D6AC9B}" destId="{C4AA223C-6CB4-4BBD-A4FF-E447903DB0C0}" srcOrd="1" destOrd="0" presId="urn:microsoft.com/office/officeart/2008/layout/HorizontalMultiLevelHierarchy"/>
    <dgm:cxn modelId="{96A9C3EC-6CD0-4826-8CD7-CD82D6ECA001}" type="presParOf" srcId="{68DDBFBB-B03F-40D3-B8F4-36999600E3B8}" destId="{2C98B9E6-7C72-43C0-AA2A-C39E12C88203}" srcOrd="4" destOrd="0" presId="urn:microsoft.com/office/officeart/2008/layout/HorizontalMultiLevelHierarchy"/>
    <dgm:cxn modelId="{E2A07968-1FE0-4C20-8289-1597A9F49366}" type="presParOf" srcId="{2C98B9E6-7C72-43C0-AA2A-C39E12C88203}" destId="{20E24C3A-78AF-4C6E-8D7A-220C23A6315F}" srcOrd="0" destOrd="0" presId="urn:microsoft.com/office/officeart/2008/layout/HorizontalMultiLevelHierarchy"/>
    <dgm:cxn modelId="{A3A47D43-A96B-4090-A2A1-A7D2C725B2BF}" type="presParOf" srcId="{68DDBFBB-B03F-40D3-B8F4-36999600E3B8}" destId="{DF4250DA-C0AB-42A8-84C4-C7EF2FF4E035}" srcOrd="5" destOrd="0" presId="urn:microsoft.com/office/officeart/2008/layout/HorizontalMultiLevelHierarchy"/>
    <dgm:cxn modelId="{709F8DA5-C425-4163-A223-931A100E0D73}" type="presParOf" srcId="{DF4250DA-C0AB-42A8-84C4-C7EF2FF4E035}" destId="{B115F1EF-5C03-4E70-961A-6D3BB4964A7D}" srcOrd="0" destOrd="0" presId="urn:microsoft.com/office/officeart/2008/layout/HorizontalMultiLevelHierarchy"/>
    <dgm:cxn modelId="{63944A8B-D7A5-44C2-93F5-0F332C820CB3}" type="presParOf" srcId="{DF4250DA-C0AB-42A8-84C4-C7EF2FF4E035}" destId="{C91E1DAB-AD4A-4011-9D2F-37074106AD68}" srcOrd="1" destOrd="0" presId="urn:microsoft.com/office/officeart/2008/layout/HorizontalMultiLevelHierarchy"/>
    <dgm:cxn modelId="{0205D15C-2AD0-4CDA-8E35-B7B645CA44EA}" type="presParOf" srcId="{C91E1DAB-AD4A-4011-9D2F-37074106AD68}" destId="{916D5898-21CA-46BE-96E7-0426E3EE5A94}" srcOrd="0" destOrd="0" presId="urn:microsoft.com/office/officeart/2008/layout/HorizontalMultiLevelHierarchy"/>
    <dgm:cxn modelId="{349FF9DA-5993-4E28-996C-411691D12A51}" type="presParOf" srcId="{916D5898-21CA-46BE-96E7-0426E3EE5A94}" destId="{E15F5009-5C3A-455C-B0ED-5C1D55E86865}" srcOrd="0" destOrd="0" presId="urn:microsoft.com/office/officeart/2008/layout/HorizontalMultiLevelHierarchy"/>
    <dgm:cxn modelId="{6C881A59-6854-4340-BA1C-981AFA6855D5}" type="presParOf" srcId="{C91E1DAB-AD4A-4011-9D2F-37074106AD68}" destId="{CB2E9502-641A-4C5F-8AC6-046706A07EC2}" srcOrd="1" destOrd="0" presId="urn:microsoft.com/office/officeart/2008/layout/HorizontalMultiLevelHierarchy"/>
    <dgm:cxn modelId="{FDBB64BA-8E39-4549-9F84-7F47560D279E}" type="presParOf" srcId="{CB2E9502-641A-4C5F-8AC6-046706A07EC2}" destId="{0AA46D22-764F-45F8-AAA6-3EF1A74ACEF9}" srcOrd="0" destOrd="0" presId="urn:microsoft.com/office/officeart/2008/layout/HorizontalMultiLevelHierarchy"/>
    <dgm:cxn modelId="{BCAB10AF-E48A-4758-BCD5-D67A3FBFE204}" type="presParOf" srcId="{CB2E9502-641A-4C5F-8AC6-046706A07EC2}" destId="{7CF6533D-E4F1-4B4C-91AA-983D07CBE72D}" srcOrd="1" destOrd="0" presId="urn:microsoft.com/office/officeart/2008/layout/HorizontalMultiLevelHierarchy"/>
    <dgm:cxn modelId="{17706205-9B12-463B-9B20-C00987CF9905}" type="presParOf" srcId="{C91E1DAB-AD4A-4011-9D2F-37074106AD68}" destId="{B01F0D52-AD10-473E-ACBC-D5973599D966}" srcOrd="2" destOrd="0" presId="urn:microsoft.com/office/officeart/2008/layout/HorizontalMultiLevelHierarchy"/>
    <dgm:cxn modelId="{6E853679-2492-4681-8748-5A76338C06E7}" type="presParOf" srcId="{B01F0D52-AD10-473E-ACBC-D5973599D966}" destId="{5EAE50BF-94CC-44C2-9868-779C163C5A23}" srcOrd="0" destOrd="0" presId="urn:microsoft.com/office/officeart/2008/layout/HorizontalMultiLevelHierarchy"/>
    <dgm:cxn modelId="{EC1698FA-A0EA-4A1B-B4F9-6EEC2064978C}" type="presParOf" srcId="{C91E1DAB-AD4A-4011-9D2F-37074106AD68}" destId="{959CEF50-B183-40F9-963E-9E0361D0EA8F}" srcOrd="3" destOrd="0" presId="urn:microsoft.com/office/officeart/2008/layout/HorizontalMultiLevelHierarchy"/>
    <dgm:cxn modelId="{48357F95-584F-473A-92FA-3F6110E4453E}" type="presParOf" srcId="{959CEF50-B183-40F9-963E-9E0361D0EA8F}" destId="{38958827-4426-4032-933D-7B8F4F8EEF45}" srcOrd="0" destOrd="0" presId="urn:microsoft.com/office/officeart/2008/layout/HorizontalMultiLevelHierarchy"/>
    <dgm:cxn modelId="{C6806CF6-72C9-4510-94D9-BBB3E3D54776}" type="presParOf" srcId="{959CEF50-B183-40F9-963E-9E0361D0EA8F}" destId="{E859FB41-1C7D-4910-81BD-2BB61D3C6975}" srcOrd="1" destOrd="0" presId="urn:microsoft.com/office/officeart/2008/layout/HorizontalMultiLevelHierarchy"/>
    <dgm:cxn modelId="{7E569F11-F932-46CD-A703-8CC3CCC8F37D}" type="presParOf" srcId="{C91E1DAB-AD4A-4011-9D2F-37074106AD68}" destId="{2D33C36F-CEC0-4941-BE3A-03908EEB2825}" srcOrd="4" destOrd="0" presId="urn:microsoft.com/office/officeart/2008/layout/HorizontalMultiLevelHierarchy"/>
    <dgm:cxn modelId="{5942D934-1AE8-4EEC-A4DB-026BE77E387C}" type="presParOf" srcId="{2D33C36F-CEC0-4941-BE3A-03908EEB2825}" destId="{6565D0F3-9D3B-4C8E-9716-73F1946012BD}" srcOrd="0" destOrd="0" presId="urn:microsoft.com/office/officeart/2008/layout/HorizontalMultiLevelHierarchy"/>
    <dgm:cxn modelId="{3181E7FF-F668-4AEB-B649-77AF084441DC}" type="presParOf" srcId="{C91E1DAB-AD4A-4011-9D2F-37074106AD68}" destId="{A518E0A9-FB53-4048-8AB2-3DCC9C8AC572}" srcOrd="5" destOrd="0" presId="urn:microsoft.com/office/officeart/2008/layout/HorizontalMultiLevelHierarchy"/>
    <dgm:cxn modelId="{AC78BC5A-A865-4033-B4A2-7305D952847A}" type="presParOf" srcId="{A518E0A9-FB53-4048-8AB2-3DCC9C8AC572}" destId="{D760E36C-D470-4EF6-90B9-FF14D3AD4D17}" srcOrd="0" destOrd="0" presId="urn:microsoft.com/office/officeart/2008/layout/HorizontalMultiLevelHierarchy"/>
    <dgm:cxn modelId="{130766FC-8B81-499E-B799-2599129457EA}" type="presParOf" srcId="{A518E0A9-FB53-4048-8AB2-3DCC9C8AC572}" destId="{6E6041EB-1BD0-41E7-B654-F48E9E1C23D8}" srcOrd="1" destOrd="0" presId="urn:microsoft.com/office/officeart/2008/layout/HorizontalMultiLevelHierarchy"/>
    <dgm:cxn modelId="{C0C45A02-2C14-4BEA-91BB-B9EE95C7176A}" type="presParOf" srcId="{C91E1DAB-AD4A-4011-9D2F-37074106AD68}" destId="{C9B8E1CC-4B36-4B31-BC3C-BF5FEF666618}" srcOrd="6" destOrd="0" presId="urn:microsoft.com/office/officeart/2008/layout/HorizontalMultiLevelHierarchy"/>
    <dgm:cxn modelId="{889A37A0-21D6-49DD-A7A1-3DC9DEAEAFC2}" type="presParOf" srcId="{C9B8E1CC-4B36-4B31-BC3C-BF5FEF666618}" destId="{940CDA9D-A60D-4A06-B885-1AA06F76FC42}" srcOrd="0" destOrd="0" presId="urn:microsoft.com/office/officeart/2008/layout/HorizontalMultiLevelHierarchy"/>
    <dgm:cxn modelId="{01052F01-ACAA-482F-AE99-FC3F4FB099BB}" type="presParOf" srcId="{C91E1DAB-AD4A-4011-9D2F-37074106AD68}" destId="{73680F82-7E6D-467A-842F-B59AFFE4ED6D}" srcOrd="7" destOrd="0" presId="urn:microsoft.com/office/officeart/2008/layout/HorizontalMultiLevelHierarchy"/>
    <dgm:cxn modelId="{6D24B162-8E46-4F35-A243-5CC69B88F5EB}" type="presParOf" srcId="{73680F82-7E6D-467A-842F-B59AFFE4ED6D}" destId="{60D13A57-77C9-4D46-B4CC-890053FAB643}" srcOrd="0" destOrd="0" presId="urn:microsoft.com/office/officeart/2008/layout/HorizontalMultiLevelHierarchy"/>
    <dgm:cxn modelId="{2E4AA5E2-C268-4190-8D16-CCA68451D80E}" type="presParOf" srcId="{73680F82-7E6D-467A-842F-B59AFFE4ED6D}" destId="{566A4567-6C43-4AD4-AD8D-822611EE779B}" srcOrd="1" destOrd="0" presId="urn:microsoft.com/office/officeart/2008/layout/HorizontalMultiLevelHierarchy"/>
    <dgm:cxn modelId="{F7B8C495-AA17-4606-A127-878512890424}" type="presParOf" srcId="{68DDBFBB-B03F-40D3-B8F4-36999600E3B8}" destId="{B986ECF0-8979-448D-BA8E-9530954C21E5}" srcOrd="6" destOrd="0" presId="urn:microsoft.com/office/officeart/2008/layout/HorizontalMultiLevelHierarchy"/>
    <dgm:cxn modelId="{7E8932D8-DD12-4FDB-AA82-F166405073DB}" type="presParOf" srcId="{B986ECF0-8979-448D-BA8E-9530954C21E5}" destId="{145C7FEB-CF3D-4797-88F9-A78B2DF3C911}" srcOrd="0" destOrd="0" presId="urn:microsoft.com/office/officeart/2008/layout/HorizontalMultiLevelHierarchy"/>
    <dgm:cxn modelId="{02389703-FCB9-494F-921A-64563C1ABDB4}" type="presParOf" srcId="{68DDBFBB-B03F-40D3-B8F4-36999600E3B8}" destId="{D0F5D0FE-FB4B-410F-8048-F310765EF5EC}" srcOrd="7" destOrd="0" presId="urn:microsoft.com/office/officeart/2008/layout/HorizontalMultiLevelHierarchy"/>
    <dgm:cxn modelId="{42F53D83-BA07-40E7-AE4F-1F8C6D429D0B}" type="presParOf" srcId="{D0F5D0FE-FB4B-410F-8048-F310765EF5EC}" destId="{703F6492-7CAC-453B-9FB0-16C00D8EFBB9}" srcOrd="0" destOrd="0" presId="urn:microsoft.com/office/officeart/2008/layout/HorizontalMultiLevelHierarchy"/>
    <dgm:cxn modelId="{731E7979-4A05-4957-997B-53C408991991}" type="presParOf" srcId="{D0F5D0FE-FB4B-410F-8048-F310765EF5EC}" destId="{131005B4-6588-477D-8781-E8CC04E2A3D2}" srcOrd="1" destOrd="0" presId="urn:microsoft.com/office/officeart/2008/layout/HorizontalMultiLevelHierarchy"/>
    <dgm:cxn modelId="{BC61D8C3-6ED7-4A96-AA97-BA83D194D871}" type="presParOf" srcId="{68DDBFBB-B03F-40D3-B8F4-36999600E3B8}" destId="{4FB08885-E859-403A-B531-F577D7402BFA}" srcOrd="8" destOrd="0" presId="urn:microsoft.com/office/officeart/2008/layout/HorizontalMultiLevelHierarchy"/>
    <dgm:cxn modelId="{686695DF-CC0E-4466-B1FF-04BD7148981F}" type="presParOf" srcId="{4FB08885-E859-403A-B531-F577D7402BFA}" destId="{74A0E9F8-D851-4D3A-96F4-0681761577F3}" srcOrd="0" destOrd="0" presId="urn:microsoft.com/office/officeart/2008/layout/HorizontalMultiLevelHierarchy"/>
    <dgm:cxn modelId="{69F96604-3CD0-42F7-8251-3A5FA9126B03}" type="presParOf" srcId="{68DDBFBB-B03F-40D3-B8F4-36999600E3B8}" destId="{E5D00E18-5114-47CC-9703-D6332502C7A9}" srcOrd="9" destOrd="0" presId="urn:microsoft.com/office/officeart/2008/layout/HorizontalMultiLevelHierarchy"/>
    <dgm:cxn modelId="{9612C2CE-955D-495F-990C-95EA0933C10F}" type="presParOf" srcId="{E5D00E18-5114-47CC-9703-D6332502C7A9}" destId="{CA69A1ED-D6B7-4432-8A1F-7F571F677916}" srcOrd="0" destOrd="0" presId="urn:microsoft.com/office/officeart/2008/layout/HorizontalMultiLevelHierarchy"/>
    <dgm:cxn modelId="{58185BED-FDE5-473E-A27B-93D622162DFF}" type="presParOf" srcId="{E5D00E18-5114-47CC-9703-D6332502C7A9}" destId="{A74BB7ED-F462-4677-90F4-4CAD9C4AAD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DB4C0336-9E1A-4832-8AFD-B1E38FCFE767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Interfaces</a:t>
          </a:r>
          <a:endParaRPr lang="en-US" sz="2400" dirty="0">
            <a:solidFill>
              <a:schemeClr val="tx1"/>
            </a:solidFill>
          </a:endParaRPr>
        </a:p>
      </dgm:t>
    </dgm:pt>
    <dgm:pt modelId="{4DF5FEBE-A944-4F08-81B6-8F0DCA3A26D1}" type="parTrans" cxnId="{3B9BB3ED-D8C0-49BA-9D99-91E5A4D01DC4}">
      <dgm:prSet custT="1"/>
      <dgm:spPr/>
      <dgm:t>
        <a:bodyPr/>
        <a:lstStyle/>
        <a:p>
          <a:endParaRPr lang="en-US" sz="2400"/>
        </a:p>
      </dgm:t>
    </dgm:pt>
    <dgm:pt modelId="{5A6B8A0D-2194-4463-B1C6-8D5492AC6730}" type="sibTrans" cxnId="{3B9BB3ED-D8C0-49BA-9D99-91E5A4D01DC4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1186CFBE-39A7-4E15-9153-FBCA5056B218}" type="pres">
      <dgm:prSet presAssocID="{4DF5FEBE-A944-4F08-81B6-8F0DCA3A26D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5D4EFB7-5D5F-449A-B7A2-7559A0BCC9DA}" type="pres">
      <dgm:prSet presAssocID="{4DF5FEBE-A944-4F08-81B6-8F0DCA3A26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8A2F177-9FE6-4700-939F-7AE83AC8E4AA}" type="pres">
      <dgm:prSet presAssocID="{DB4C0336-9E1A-4832-8AFD-B1E38FCFE767}" presName="root2" presStyleCnt="0"/>
      <dgm:spPr/>
    </dgm:pt>
    <dgm:pt modelId="{71170D98-3259-4F15-BA98-3D43F41D6FB0}" type="pres">
      <dgm:prSet presAssocID="{DB4C0336-9E1A-4832-8AFD-B1E38FCFE76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0E2FE-8246-4EFD-A4F8-4D295F31E27E}" type="pres">
      <dgm:prSet presAssocID="{DB4C0336-9E1A-4832-8AFD-B1E38FCFE767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ACC5AC9E-A042-420E-82D7-E6F99827866E}" type="presOf" srcId="{4DF5FEBE-A944-4F08-81B6-8F0DCA3A26D1}" destId="{35D4EFB7-5D5F-449A-B7A2-7559A0BCC9DA}" srcOrd="1" destOrd="0" presId="urn:microsoft.com/office/officeart/2008/layout/HorizontalMultiLevelHierarchy"/>
    <dgm:cxn modelId="{4397BCB7-2045-471B-807D-04E165E4AFDB}" type="presOf" srcId="{4DF5FEBE-A944-4F08-81B6-8F0DCA3A26D1}" destId="{1186CFBE-39A7-4E15-9153-FBCA5056B218}" srcOrd="0" destOrd="0" presId="urn:microsoft.com/office/officeart/2008/layout/HorizontalMultiLevelHierarchy"/>
    <dgm:cxn modelId="{B9D03216-FB0A-4358-84CB-CEE1EF6C8BB0}" type="presOf" srcId="{9F2F1A67-513B-4153-90C2-AD44AD337C2C}" destId="{1F7A96D0-BC8B-472E-8A96-018F275720E6}" srcOrd="0" destOrd="0" presId="urn:microsoft.com/office/officeart/2008/layout/HorizontalMultiLevelHierarchy"/>
    <dgm:cxn modelId="{BA53F818-0DCC-4DAE-8475-CD816EC4EE7C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C8B1BF50-EBF7-4D11-BB1F-EA5CA6AA8045}" type="presOf" srcId="{0EA5844C-5D36-40B2-80EF-D196401D3042}" destId="{16CA5F99-DFDB-4199-8EE6-EA1613BF3602}" srcOrd="1" destOrd="0" presId="urn:microsoft.com/office/officeart/2008/layout/HorizontalMultiLevelHierarchy"/>
    <dgm:cxn modelId="{E7066AC6-D9CC-4D1C-BFE2-87BE5994A849}" type="presOf" srcId="{154E3421-26B3-4A50-9CB6-249FC6478310}" destId="{3AFBC9CB-EDFB-4CD1-ACD0-2C728C797AC5}" srcOrd="0" destOrd="0" presId="urn:microsoft.com/office/officeart/2008/layout/HorizontalMultiLevelHierarchy"/>
    <dgm:cxn modelId="{3E715AC8-8D97-49B2-98A3-68A4B5935A01}" type="presOf" srcId="{8DF39F0D-67D5-480D-ACD1-8E5D39F9CE8E}" destId="{8025F1B9-860F-4C47-8F26-DFA59C26A51C}" srcOrd="0" destOrd="0" presId="urn:microsoft.com/office/officeart/2008/layout/HorizontalMultiLevelHierarchy"/>
    <dgm:cxn modelId="{2A67F5B5-6F24-4AF4-8F08-4E4E307D2411}" type="presOf" srcId="{DB4C0336-9E1A-4832-8AFD-B1E38FCFE767}" destId="{71170D98-3259-4F15-BA98-3D43F41D6FB0}" srcOrd="0" destOrd="0" presId="urn:microsoft.com/office/officeart/2008/layout/HorizontalMultiLevelHierarchy"/>
    <dgm:cxn modelId="{001CD7AB-8D90-414D-AEEB-A592C4ADC8B1}" type="presOf" srcId="{0EA5844C-5D36-40B2-80EF-D196401D3042}" destId="{EFF3CB6E-6202-45E1-87ED-B260F4EB29EB}" srcOrd="0" destOrd="0" presId="urn:microsoft.com/office/officeart/2008/layout/HorizontalMultiLevelHierarchy"/>
    <dgm:cxn modelId="{5BEB969D-696C-4EB4-AFEB-61846432F5A5}" type="presOf" srcId="{B915F07B-C62A-4F27-8452-E8F5C338AFFC}" destId="{56E3FB4E-18B1-48E9-9D9F-82270FBD2A2E}" srcOrd="1" destOrd="0" presId="urn:microsoft.com/office/officeart/2008/layout/HorizontalMultiLevelHierarchy"/>
    <dgm:cxn modelId="{3B9BB3ED-D8C0-49BA-9D99-91E5A4D01DC4}" srcId="{A933B798-B580-46A8-A30D-35616A15DCC0}" destId="{DB4C0336-9E1A-4832-8AFD-B1E38FCFE767}" srcOrd="2" destOrd="0" parTransId="{4DF5FEBE-A944-4F08-81B6-8F0DCA3A26D1}" sibTransId="{5A6B8A0D-2194-4463-B1C6-8D5492AC6730}"/>
    <dgm:cxn modelId="{F1378BA5-DC82-46C5-93B7-B59523DB23FA}" type="presOf" srcId="{A933B798-B580-46A8-A30D-35616A15DCC0}" destId="{DF8A4F6F-34EB-4ABF-8977-DEB8EB6D917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9A702822-CB84-46FE-AFAC-5C5DF4CBD3C2}" type="presOf" srcId="{B915F07B-C62A-4F27-8452-E8F5C338AFFC}" destId="{1E168039-E01B-4827-8A37-50B45737E519}" srcOrd="0" destOrd="0" presId="urn:microsoft.com/office/officeart/2008/layout/HorizontalMultiLevelHierarchy"/>
    <dgm:cxn modelId="{4EFC0C6A-5873-4411-AF13-7067F1A31580}" srcId="{A933B798-B580-46A8-A30D-35616A15DCC0}" destId="{154E3421-26B3-4A50-9CB6-249FC6478310}" srcOrd="3" destOrd="0" parTransId="{0EA5844C-5D36-40B2-80EF-D196401D3042}" sibTransId="{54686589-FE48-4219-8767-290305C108CC}"/>
    <dgm:cxn modelId="{34A19642-EBA4-46B3-9A20-7818838F437B}" type="presOf" srcId="{DA5223E7-DDDF-4D66-904C-F21480634F9B}" destId="{10ABF7EF-C175-404D-A756-D2A3108075ED}" srcOrd="0" destOrd="0" presId="urn:microsoft.com/office/officeart/2008/layout/HorizontalMultiLevelHierarchy"/>
    <dgm:cxn modelId="{9F607BB6-9ED9-4BAA-AC97-DEE3A116B76B}" type="presOf" srcId="{3E2E735D-D9A0-400D-BFA5-897750D0CC22}" destId="{59E35466-7B85-4F14-BE1F-C009EAEA7A1F}" srcOrd="1" destOrd="0" presId="urn:microsoft.com/office/officeart/2008/layout/HorizontalMultiLevelHierarchy"/>
    <dgm:cxn modelId="{DA2893DC-ADC5-4F46-8AC0-0617DEA65760}" type="presParOf" srcId="{10ABF7EF-C175-404D-A756-D2A3108075ED}" destId="{CB138EB0-4116-4588-B5F6-F69BA150FD99}" srcOrd="0" destOrd="0" presId="urn:microsoft.com/office/officeart/2008/layout/HorizontalMultiLevelHierarchy"/>
    <dgm:cxn modelId="{EBD69C3B-F739-4E7A-A2E3-418EFA6134CF}" type="presParOf" srcId="{CB138EB0-4116-4588-B5F6-F69BA150FD99}" destId="{DF8A4F6F-34EB-4ABF-8977-DEB8EB6D9176}" srcOrd="0" destOrd="0" presId="urn:microsoft.com/office/officeart/2008/layout/HorizontalMultiLevelHierarchy"/>
    <dgm:cxn modelId="{1895FFE1-4580-45E2-8A67-64309D02AE76}" type="presParOf" srcId="{CB138EB0-4116-4588-B5F6-F69BA150FD99}" destId="{53143019-D5CC-404D-8469-691384A8B811}" srcOrd="1" destOrd="0" presId="urn:microsoft.com/office/officeart/2008/layout/HorizontalMultiLevelHierarchy"/>
    <dgm:cxn modelId="{CE47E244-98CB-4C30-B2B7-CB683CFA0D91}" type="presParOf" srcId="{53143019-D5CC-404D-8469-691384A8B811}" destId="{1E168039-E01B-4827-8A37-50B45737E519}" srcOrd="0" destOrd="0" presId="urn:microsoft.com/office/officeart/2008/layout/HorizontalMultiLevelHierarchy"/>
    <dgm:cxn modelId="{596CF3B3-B988-49B8-B971-F29215C1C3CB}" type="presParOf" srcId="{1E168039-E01B-4827-8A37-50B45737E519}" destId="{56E3FB4E-18B1-48E9-9D9F-82270FBD2A2E}" srcOrd="0" destOrd="0" presId="urn:microsoft.com/office/officeart/2008/layout/HorizontalMultiLevelHierarchy"/>
    <dgm:cxn modelId="{0E032802-3555-40D0-A86A-9E1369AC769D}" type="presParOf" srcId="{53143019-D5CC-404D-8469-691384A8B811}" destId="{6FD39F0C-B8EC-414D-A90C-118610A7038D}" srcOrd="1" destOrd="0" presId="urn:microsoft.com/office/officeart/2008/layout/HorizontalMultiLevelHierarchy"/>
    <dgm:cxn modelId="{AA4CD318-0858-48A1-9ADC-C088645551F8}" type="presParOf" srcId="{6FD39F0C-B8EC-414D-A90C-118610A7038D}" destId="{8025F1B9-860F-4C47-8F26-DFA59C26A51C}" srcOrd="0" destOrd="0" presId="urn:microsoft.com/office/officeart/2008/layout/HorizontalMultiLevelHierarchy"/>
    <dgm:cxn modelId="{87BB8499-C355-4CEF-8991-A435F8F1C105}" type="presParOf" srcId="{6FD39F0C-B8EC-414D-A90C-118610A7038D}" destId="{68DDBFBB-B03F-40D3-B8F4-36999600E3B8}" srcOrd="1" destOrd="0" presId="urn:microsoft.com/office/officeart/2008/layout/HorizontalMultiLevelHierarchy"/>
    <dgm:cxn modelId="{6464CE71-AA6E-47CB-AA0B-70C7C381DAE2}" type="presParOf" srcId="{53143019-D5CC-404D-8469-691384A8B811}" destId="{B0135E6F-D45E-4F46-B5FB-6AE6992B175C}" srcOrd="2" destOrd="0" presId="urn:microsoft.com/office/officeart/2008/layout/HorizontalMultiLevelHierarchy"/>
    <dgm:cxn modelId="{547EC92B-82F5-45EB-A645-7A94579E990D}" type="presParOf" srcId="{B0135E6F-D45E-4F46-B5FB-6AE6992B175C}" destId="{59E35466-7B85-4F14-BE1F-C009EAEA7A1F}" srcOrd="0" destOrd="0" presId="urn:microsoft.com/office/officeart/2008/layout/HorizontalMultiLevelHierarchy"/>
    <dgm:cxn modelId="{2F8CAAFE-2011-467E-9CC7-025B2CC92A31}" type="presParOf" srcId="{53143019-D5CC-404D-8469-691384A8B811}" destId="{03C9A751-52D1-4A4D-8256-9C764A135163}" srcOrd="3" destOrd="0" presId="urn:microsoft.com/office/officeart/2008/layout/HorizontalMultiLevelHierarchy"/>
    <dgm:cxn modelId="{79FC8744-63FC-4FAB-A754-07EA61B87E28}" type="presParOf" srcId="{03C9A751-52D1-4A4D-8256-9C764A135163}" destId="{1F7A96D0-BC8B-472E-8A96-018F275720E6}" srcOrd="0" destOrd="0" presId="urn:microsoft.com/office/officeart/2008/layout/HorizontalMultiLevelHierarchy"/>
    <dgm:cxn modelId="{38A063CA-D675-4AD0-8823-7ADE5834E44F}" type="presParOf" srcId="{03C9A751-52D1-4A4D-8256-9C764A135163}" destId="{161379A5-B6F4-4649-881A-1D03B16AB9CB}" srcOrd="1" destOrd="0" presId="urn:microsoft.com/office/officeart/2008/layout/HorizontalMultiLevelHierarchy"/>
    <dgm:cxn modelId="{191736E0-E0A5-46ED-AAF2-AA5770C7D5F6}" type="presParOf" srcId="{53143019-D5CC-404D-8469-691384A8B811}" destId="{1186CFBE-39A7-4E15-9153-FBCA5056B218}" srcOrd="4" destOrd="0" presId="urn:microsoft.com/office/officeart/2008/layout/HorizontalMultiLevelHierarchy"/>
    <dgm:cxn modelId="{B5312B46-05D8-421B-9076-1FA6591AB772}" type="presParOf" srcId="{1186CFBE-39A7-4E15-9153-FBCA5056B218}" destId="{35D4EFB7-5D5F-449A-B7A2-7559A0BCC9DA}" srcOrd="0" destOrd="0" presId="urn:microsoft.com/office/officeart/2008/layout/HorizontalMultiLevelHierarchy"/>
    <dgm:cxn modelId="{45A22232-C8D4-4207-994E-89FA2A858762}" type="presParOf" srcId="{53143019-D5CC-404D-8469-691384A8B811}" destId="{E8A2F177-9FE6-4700-939F-7AE83AC8E4AA}" srcOrd="5" destOrd="0" presId="urn:microsoft.com/office/officeart/2008/layout/HorizontalMultiLevelHierarchy"/>
    <dgm:cxn modelId="{3D86496C-DFD9-4C7A-B5CB-D0AD51312571}" type="presParOf" srcId="{E8A2F177-9FE6-4700-939F-7AE83AC8E4AA}" destId="{71170D98-3259-4F15-BA98-3D43F41D6FB0}" srcOrd="0" destOrd="0" presId="urn:microsoft.com/office/officeart/2008/layout/HorizontalMultiLevelHierarchy"/>
    <dgm:cxn modelId="{83A0159A-BA09-47AA-9ACB-E9540BEAD437}" type="presParOf" srcId="{E8A2F177-9FE6-4700-939F-7AE83AC8E4AA}" destId="{9830E2FE-8246-4EFD-A4F8-4D295F31E27E}" srcOrd="1" destOrd="0" presId="urn:microsoft.com/office/officeart/2008/layout/HorizontalMultiLevelHierarchy"/>
    <dgm:cxn modelId="{7D1FABF4-54C2-4663-B69B-67F6214F5805}" type="presParOf" srcId="{53143019-D5CC-404D-8469-691384A8B811}" destId="{EFF3CB6E-6202-45E1-87ED-B260F4EB29EB}" srcOrd="6" destOrd="0" presId="urn:microsoft.com/office/officeart/2008/layout/HorizontalMultiLevelHierarchy"/>
    <dgm:cxn modelId="{1256B044-5038-4C67-9AC1-987CAF155CBE}" type="presParOf" srcId="{EFF3CB6E-6202-45E1-87ED-B260F4EB29EB}" destId="{16CA5F99-DFDB-4199-8EE6-EA1613BF3602}" srcOrd="0" destOrd="0" presId="urn:microsoft.com/office/officeart/2008/layout/HorizontalMultiLevelHierarchy"/>
    <dgm:cxn modelId="{A8F911AA-992F-4476-87C0-40D51476962B}" type="presParOf" srcId="{53143019-D5CC-404D-8469-691384A8B811}" destId="{BC1AEE72-DDDF-4059-BF14-828A8F1F70BD}" srcOrd="7" destOrd="0" presId="urn:microsoft.com/office/officeart/2008/layout/HorizontalMultiLevelHierarchy"/>
    <dgm:cxn modelId="{6BB90485-F971-477B-BC7A-19DD98E89F90}" type="presParOf" srcId="{BC1AEE72-DDDF-4059-BF14-828A8F1F70BD}" destId="{3AFBC9CB-EDFB-4CD1-ACD0-2C728C797AC5}" srcOrd="0" destOrd="0" presId="urn:microsoft.com/office/officeart/2008/layout/HorizontalMultiLevelHierarchy"/>
    <dgm:cxn modelId="{171ABD12-1B78-4AB1-9F58-8ABD08A3A34D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DB4C0336-9E1A-4832-8AFD-B1E38FCFE767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Interfaces</a:t>
          </a:r>
          <a:endParaRPr lang="en-US" sz="2400" dirty="0">
            <a:solidFill>
              <a:schemeClr val="tx1"/>
            </a:solidFill>
          </a:endParaRPr>
        </a:p>
      </dgm:t>
    </dgm:pt>
    <dgm:pt modelId="{4DF5FEBE-A944-4F08-81B6-8F0DCA3A26D1}" type="parTrans" cxnId="{3B9BB3ED-D8C0-49BA-9D99-91E5A4D01DC4}">
      <dgm:prSet custT="1"/>
      <dgm:spPr/>
      <dgm:t>
        <a:bodyPr/>
        <a:lstStyle/>
        <a:p>
          <a:endParaRPr lang="en-US" sz="2400"/>
        </a:p>
      </dgm:t>
    </dgm:pt>
    <dgm:pt modelId="{5A6B8A0D-2194-4463-B1C6-8D5492AC6730}" type="sibTrans" cxnId="{3B9BB3ED-D8C0-49BA-9D99-91E5A4D01DC4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1186CFBE-39A7-4E15-9153-FBCA5056B218}" type="pres">
      <dgm:prSet presAssocID="{4DF5FEBE-A944-4F08-81B6-8F0DCA3A26D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5D4EFB7-5D5F-449A-B7A2-7559A0BCC9DA}" type="pres">
      <dgm:prSet presAssocID="{4DF5FEBE-A944-4F08-81B6-8F0DCA3A26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8A2F177-9FE6-4700-939F-7AE83AC8E4AA}" type="pres">
      <dgm:prSet presAssocID="{DB4C0336-9E1A-4832-8AFD-B1E38FCFE767}" presName="root2" presStyleCnt="0"/>
      <dgm:spPr/>
    </dgm:pt>
    <dgm:pt modelId="{71170D98-3259-4F15-BA98-3D43F41D6FB0}" type="pres">
      <dgm:prSet presAssocID="{DB4C0336-9E1A-4832-8AFD-B1E38FCFE76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0E2FE-8246-4EFD-A4F8-4D295F31E27E}" type="pres">
      <dgm:prSet presAssocID="{DB4C0336-9E1A-4832-8AFD-B1E38FCFE767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42EB5FBB-AF3E-42FA-A6C4-32860046EC99}" type="presOf" srcId="{0EA5844C-5D36-40B2-80EF-D196401D3042}" destId="{16CA5F99-DFDB-4199-8EE6-EA1613BF3602}" srcOrd="1" destOrd="0" presId="urn:microsoft.com/office/officeart/2008/layout/HorizontalMultiLevelHierarchy"/>
    <dgm:cxn modelId="{512F9FBA-FDD7-4B5C-8BBF-464344490720}" type="presOf" srcId="{9F2F1A67-513B-4153-90C2-AD44AD337C2C}" destId="{1F7A96D0-BC8B-472E-8A96-018F275720E6}" srcOrd="0" destOrd="0" presId="urn:microsoft.com/office/officeart/2008/layout/HorizontalMultiLevelHierarchy"/>
    <dgm:cxn modelId="{4EFC0C6A-5873-4411-AF13-7067F1A31580}" srcId="{A933B798-B580-46A8-A30D-35616A15DCC0}" destId="{154E3421-26B3-4A50-9CB6-249FC6478310}" srcOrd="3" destOrd="0" parTransId="{0EA5844C-5D36-40B2-80EF-D196401D3042}" sibTransId="{54686589-FE48-4219-8767-290305C108CC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E72BAB9C-6E98-4FEA-B0C3-983066066284}" type="presOf" srcId="{A933B798-B580-46A8-A30D-35616A15DCC0}" destId="{DF8A4F6F-34EB-4ABF-8977-DEB8EB6D9176}" srcOrd="0" destOrd="0" presId="urn:microsoft.com/office/officeart/2008/layout/HorizontalMultiLevelHierarchy"/>
    <dgm:cxn modelId="{E0DE39AA-669A-4120-92D9-CF143BDEF271}" type="presOf" srcId="{B915F07B-C62A-4F27-8452-E8F5C338AFFC}" destId="{1E168039-E01B-4827-8A37-50B45737E519}" srcOrd="0" destOrd="0" presId="urn:microsoft.com/office/officeart/2008/layout/HorizontalMultiLevelHierarchy"/>
    <dgm:cxn modelId="{C9E85158-95E4-49B9-8664-D0EFC6EDF4E7}" type="presOf" srcId="{B915F07B-C62A-4F27-8452-E8F5C338AFFC}" destId="{56E3FB4E-18B1-48E9-9D9F-82270FBD2A2E}" srcOrd="1" destOrd="0" presId="urn:microsoft.com/office/officeart/2008/layout/HorizontalMultiLevelHierarchy"/>
    <dgm:cxn modelId="{6625363C-2EDE-4854-9234-5734AF09F843}" type="presOf" srcId="{8DF39F0D-67D5-480D-ACD1-8E5D39F9CE8E}" destId="{8025F1B9-860F-4C47-8F26-DFA59C26A51C}" srcOrd="0" destOrd="0" presId="urn:microsoft.com/office/officeart/2008/layout/HorizontalMultiLevelHierarchy"/>
    <dgm:cxn modelId="{282F2943-843B-4A5B-9ECB-46C5E8B78D80}" type="presOf" srcId="{4DF5FEBE-A944-4F08-81B6-8F0DCA3A26D1}" destId="{35D4EFB7-5D5F-449A-B7A2-7559A0BCC9DA}" srcOrd="1" destOrd="0" presId="urn:microsoft.com/office/officeart/2008/layout/HorizontalMultiLevelHierarchy"/>
    <dgm:cxn modelId="{889E6145-1DB3-4019-A3BD-4A025F0BAC23}" type="presOf" srcId="{154E3421-26B3-4A50-9CB6-249FC6478310}" destId="{3AFBC9CB-EDFB-4CD1-ACD0-2C728C797AC5}" srcOrd="0" destOrd="0" presId="urn:microsoft.com/office/officeart/2008/layout/HorizontalMultiLevelHierarchy"/>
    <dgm:cxn modelId="{3B9BB3ED-D8C0-49BA-9D99-91E5A4D01DC4}" srcId="{A933B798-B580-46A8-A30D-35616A15DCC0}" destId="{DB4C0336-9E1A-4832-8AFD-B1E38FCFE767}" srcOrd="2" destOrd="0" parTransId="{4DF5FEBE-A944-4F08-81B6-8F0DCA3A26D1}" sibTransId="{5A6B8A0D-2194-4463-B1C6-8D5492AC6730}"/>
    <dgm:cxn modelId="{4365DA70-EF5F-407E-9974-0EAAC18E47A0}" type="presOf" srcId="{4DF5FEBE-A944-4F08-81B6-8F0DCA3A26D1}" destId="{1186CFBE-39A7-4E15-9153-FBCA5056B218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6D0A4F5F-6EDE-46EE-83D1-325DD3D13FBD}" type="presOf" srcId="{3E2E735D-D9A0-400D-BFA5-897750D0CC22}" destId="{B0135E6F-D45E-4F46-B5FB-6AE6992B175C}" srcOrd="0" destOrd="0" presId="urn:microsoft.com/office/officeart/2008/layout/HorizontalMultiLevelHierarchy"/>
    <dgm:cxn modelId="{6972E8BA-2C9B-4335-8A9B-66000D263FC6}" type="presOf" srcId="{0EA5844C-5D36-40B2-80EF-D196401D3042}" destId="{EFF3CB6E-6202-45E1-87ED-B260F4EB29EB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A5051095-CB35-4F77-A90C-E7752CF1B0AB}" type="presOf" srcId="{DA5223E7-DDDF-4D66-904C-F21480634F9B}" destId="{10ABF7EF-C175-404D-A756-D2A3108075ED}" srcOrd="0" destOrd="0" presId="urn:microsoft.com/office/officeart/2008/layout/HorizontalMultiLevelHierarchy"/>
    <dgm:cxn modelId="{C572424E-2A6F-43B5-B8D5-9D7A149F266D}" type="presOf" srcId="{3E2E735D-D9A0-400D-BFA5-897750D0CC22}" destId="{59E35466-7B85-4F14-BE1F-C009EAEA7A1F}" srcOrd="1" destOrd="0" presId="urn:microsoft.com/office/officeart/2008/layout/HorizontalMultiLevelHierarchy"/>
    <dgm:cxn modelId="{D4BD8513-9B71-41A8-85C6-90CE36948D06}" type="presOf" srcId="{DB4C0336-9E1A-4832-8AFD-B1E38FCFE767}" destId="{71170D98-3259-4F15-BA98-3D43F41D6FB0}" srcOrd="0" destOrd="0" presId="urn:microsoft.com/office/officeart/2008/layout/HorizontalMultiLevelHierarchy"/>
    <dgm:cxn modelId="{674F6C3E-29F4-4D0C-9747-75E51084C1C1}" type="presParOf" srcId="{10ABF7EF-C175-404D-A756-D2A3108075ED}" destId="{CB138EB0-4116-4588-B5F6-F69BA150FD99}" srcOrd="0" destOrd="0" presId="urn:microsoft.com/office/officeart/2008/layout/HorizontalMultiLevelHierarchy"/>
    <dgm:cxn modelId="{158D36FA-706A-427D-A6D7-4722B3C92FCF}" type="presParOf" srcId="{CB138EB0-4116-4588-B5F6-F69BA150FD99}" destId="{DF8A4F6F-34EB-4ABF-8977-DEB8EB6D9176}" srcOrd="0" destOrd="0" presId="urn:microsoft.com/office/officeart/2008/layout/HorizontalMultiLevelHierarchy"/>
    <dgm:cxn modelId="{5F2C81EB-2A63-4E63-97E5-4F69C3700A0B}" type="presParOf" srcId="{CB138EB0-4116-4588-B5F6-F69BA150FD99}" destId="{53143019-D5CC-404D-8469-691384A8B811}" srcOrd="1" destOrd="0" presId="urn:microsoft.com/office/officeart/2008/layout/HorizontalMultiLevelHierarchy"/>
    <dgm:cxn modelId="{FBAD3C51-4074-4B4D-A898-D0B809827075}" type="presParOf" srcId="{53143019-D5CC-404D-8469-691384A8B811}" destId="{1E168039-E01B-4827-8A37-50B45737E519}" srcOrd="0" destOrd="0" presId="urn:microsoft.com/office/officeart/2008/layout/HorizontalMultiLevelHierarchy"/>
    <dgm:cxn modelId="{648F02FD-A276-49D3-8C80-A328E88AC0A8}" type="presParOf" srcId="{1E168039-E01B-4827-8A37-50B45737E519}" destId="{56E3FB4E-18B1-48E9-9D9F-82270FBD2A2E}" srcOrd="0" destOrd="0" presId="urn:microsoft.com/office/officeart/2008/layout/HorizontalMultiLevelHierarchy"/>
    <dgm:cxn modelId="{CE092A3C-DD50-4F94-B862-21CF58A8979D}" type="presParOf" srcId="{53143019-D5CC-404D-8469-691384A8B811}" destId="{6FD39F0C-B8EC-414D-A90C-118610A7038D}" srcOrd="1" destOrd="0" presId="urn:microsoft.com/office/officeart/2008/layout/HorizontalMultiLevelHierarchy"/>
    <dgm:cxn modelId="{6CF8E077-964B-42B2-AEC7-0C2007145C2E}" type="presParOf" srcId="{6FD39F0C-B8EC-414D-A90C-118610A7038D}" destId="{8025F1B9-860F-4C47-8F26-DFA59C26A51C}" srcOrd="0" destOrd="0" presId="urn:microsoft.com/office/officeart/2008/layout/HorizontalMultiLevelHierarchy"/>
    <dgm:cxn modelId="{AF3762C6-B776-408A-8403-AD5116D52928}" type="presParOf" srcId="{6FD39F0C-B8EC-414D-A90C-118610A7038D}" destId="{68DDBFBB-B03F-40D3-B8F4-36999600E3B8}" srcOrd="1" destOrd="0" presId="urn:microsoft.com/office/officeart/2008/layout/HorizontalMultiLevelHierarchy"/>
    <dgm:cxn modelId="{8CAE39EB-2511-4810-9EA0-F0C31F902624}" type="presParOf" srcId="{53143019-D5CC-404D-8469-691384A8B811}" destId="{B0135E6F-D45E-4F46-B5FB-6AE6992B175C}" srcOrd="2" destOrd="0" presId="urn:microsoft.com/office/officeart/2008/layout/HorizontalMultiLevelHierarchy"/>
    <dgm:cxn modelId="{73825D58-ACC2-4D78-97AE-F2ACC0695CA0}" type="presParOf" srcId="{B0135E6F-D45E-4F46-B5FB-6AE6992B175C}" destId="{59E35466-7B85-4F14-BE1F-C009EAEA7A1F}" srcOrd="0" destOrd="0" presId="urn:microsoft.com/office/officeart/2008/layout/HorizontalMultiLevelHierarchy"/>
    <dgm:cxn modelId="{90B5C58D-7028-4FE0-87A2-2789F23A65D5}" type="presParOf" srcId="{53143019-D5CC-404D-8469-691384A8B811}" destId="{03C9A751-52D1-4A4D-8256-9C764A135163}" srcOrd="3" destOrd="0" presId="urn:microsoft.com/office/officeart/2008/layout/HorizontalMultiLevelHierarchy"/>
    <dgm:cxn modelId="{C504516D-2304-46FB-B455-54B60162683C}" type="presParOf" srcId="{03C9A751-52D1-4A4D-8256-9C764A135163}" destId="{1F7A96D0-BC8B-472E-8A96-018F275720E6}" srcOrd="0" destOrd="0" presId="urn:microsoft.com/office/officeart/2008/layout/HorizontalMultiLevelHierarchy"/>
    <dgm:cxn modelId="{E2665571-D0DD-49DB-B605-FED2B98A4416}" type="presParOf" srcId="{03C9A751-52D1-4A4D-8256-9C764A135163}" destId="{161379A5-B6F4-4649-881A-1D03B16AB9CB}" srcOrd="1" destOrd="0" presId="urn:microsoft.com/office/officeart/2008/layout/HorizontalMultiLevelHierarchy"/>
    <dgm:cxn modelId="{D5A8B898-A999-4EC7-A5A6-591D847901F6}" type="presParOf" srcId="{53143019-D5CC-404D-8469-691384A8B811}" destId="{1186CFBE-39A7-4E15-9153-FBCA5056B218}" srcOrd="4" destOrd="0" presId="urn:microsoft.com/office/officeart/2008/layout/HorizontalMultiLevelHierarchy"/>
    <dgm:cxn modelId="{082F6BEF-0FCB-424C-A83F-F1B8AE9F1851}" type="presParOf" srcId="{1186CFBE-39A7-4E15-9153-FBCA5056B218}" destId="{35D4EFB7-5D5F-449A-B7A2-7559A0BCC9DA}" srcOrd="0" destOrd="0" presId="urn:microsoft.com/office/officeart/2008/layout/HorizontalMultiLevelHierarchy"/>
    <dgm:cxn modelId="{8A037472-7567-4F75-B3AD-4C360DB90E1A}" type="presParOf" srcId="{53143019-D5CC-404D-8469-691384A8B811}" destId="{E8A2F177-9FE6-4700-939F-7AE83AC8E4AA}" srcOrd="5" destOrd="0" presId="urn:microsoft.com/office/officeart/2008/layout/HorizontalMultiLevelHierarchy"/>
    <dgm:cxn modelId="{94BE4990-5C6B-4577-823B-81008A69BE89}" type="presParOf" srcId="{E8A2F177-9FE6-4700-939F-7AE83AC8E4AA}" destId="{71170D98-3259-4F15-BA98-3D43F41D6FB0}" srcOrd="0" destOrd="0" presId="urn:microsoft.com/office/officeart/2008/layout/HorizontalMultiLevelHierarchy"/>
    <dgm:cxn modelId="{2AD64002-58B6-429B-ABE2-BB005979E5E0}" type="presParOf" srcId="{E8A2F177-9FE6-4700-939F-7AE83AC8E4AA}" destId="{9830E2FE-8246-4EFD-A4F8-4D295F31E27E}" srcOrd="1" destOrd="0" presId="urn:microsoft.com/office/officeart/2008/layout/HorizontalMultiLevelHierarchy"/>
    <dgm:cxn modelId="{A5CA065A-AC0D-44BC-8C8E-12C094FA5B34}" type="presParOf" srcId="{53143019-D5CC-404D-8469-691384A8B811}" destId="{EFF3CB6E-6202-45E1-87ED-B260F4EB29EB}" srcOrd="6" destOrd="0" presId="urn:microsoft.com/office/officeart/2008/layout/HorizontalMultiLevelHierarchy"/>
    <dgm:cxn modelId="{12D4CC16-3079-4B8A-B752-D761CBE29282}" type="presParOf" srcId="{EFF3CB6E-6202-45E1-87ED-B260F4EB29EB}" destId="{16CA5F99-DFDB-4199-8EE6-EA1613BF3602}" srcOrd="0" destOrd="0" presId="urn:microsoft.com/office/officeart/2008/layout/HorizontalMultiLevelHierarchy"/>
    <dgm:cxn modelId="{5B1D5313-9DB9-4E8A-B24F-C517B47809AC}" type="presParOf" srcId="{53143019-D5CC-404D-8469-691384A8B811}" destId="{BC1AEE72-DDDF-4059-BF14-828A8F1F70BD}" srcOrd="7" destOrd="0" presId="urn:microsoft.com/office/officeart/2008/layout/HorizontalMultiLevelHierarchy"/>
    <dgm:cxn modelId="{F4A085F5-B89B-49B6-ACAC-E94374C251E9}" type="presParOf" srcId="{BC1AEE72-DDDF-4059-BF14-828A8F1F70BD}" destId="{3AFBC9CB-EDFB-4CD1-ACD0-2C728C797AC5}" srcOrd="0" destOrd="0" presId="urn:microsoft.com/office/officeart/2008/layout/HorizontalMultiLevelHierarchy"/>
    <dgm:cxn modelId="{DC54157C-0B82-4392-B454-8062219419E1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DB4C0336-9E1A-4832-8AFD-B1E38FCFE767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Interfaces</a:t>
          </a:r>
          <a:endParaRPr lang="en-US" sz="2400" dirty="0">
            <a:solidFill>
              <a:schemeClr val="tx1"/>
            </a:solidFill>
          </a:endParaRPr>
        </a:p>
      </dgm:t>
    </dgm:pt>
    <dgm:pt modelId="{4DF5FEBE-A944-4F08-81B6-8F0DCA3A26D1}" type="parTrans" cxnId="{3B9BB3ED-D8C0-49BA-9D99-91E5A4D01DC4}">
      <dgm:prSet custT="1"/>
      <dgm:spPr/>
      <dgm:t>
        <a:bodyPr/>
        <a:lstStyle/>
        <a:p>
          <a:endParaRPr lang="en-US" sz="2400"/>
        </a:p>
      </dgm:t>
    </dgm:pt>
    <dgm:pt modelId="{5A6B8A0D-2194-4463-B1C6-8D5492AC6730}" type="sibTrans" cxnId="{3B9BB3ED-D8C0-49BA-9D99-91E5A4D01DC4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1186CFBE-39A7-4E15-9153-FBCA5056B218}" type="pres">
      <dgm:prSet presAssocID="{4DF5FEBE-A944-4F08-81B6-8F0DCA3A26D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5D4EFB7-5D5F-449A-B7A2-7559A0BCC9DA}" type="pres">
      <dgm:prSet presAssocID="{4DF5FEBE-A944-4F08-81B6-8F0DCA3A26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8A2F177-9FE6-4700-939F-7AE83AC8E4AA}" type="pres">
      <dgm:prSet presAssocID="{DB4C0336-9E1A-4832-8AFD-B1E38FCFE767}" presName="root2" presStyleCnt="0"/>
      <dgm:spPr/>
    </dgm:pt>
    <dgm:pt modelId="{71170D98-3259-4F15-BA98-3D43F41D6FB0}" type="pres">
      <dgm:prSet presAssocID="{DB4C0336-9E1A-4832-8AFD-B1E38FCFE76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0E2FE-8246-4EFD-A4F8-4D295F31E27E}" type="pres">
      <dgm:prSet presAssocID="{DB4C0336-9E1A-4832-8AFD-B1E38FCFE767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16B1A084-797E-465A-A6CF-5AFC4110EB66}" type="presOf" srcId="{DB4C0336-9E1A-4832-8AFD-B1E38FCFE767}" destId="{71170D98-3259-4F15-BA98-3D43F41D6FB0}" srcOrd="0" destOrd="0" presId="urn:microsoft.com/office/officeart/2008/layout/HorizontalMultiLevelHierarchy"/>
    <dgm:cxn modelId="{D3BF8E32-DF8F-44CC-95B6-7E4FD896CB6B}" type="presOf" srcId="{A933B798-B580-46A8-A30D-35616A15DCC0}" destId="{DF8A4F6F-34EB-4ABF-8977-DEB8EB6D9176}" srcOrd="0" destOrd="0" presId="urn:microsoft.com/office/officeart/2008/layout/HorizontalMultiLevelHierarchy"/>
    <dgm:cxn modelId="{548EE129-3700-4FAE-B197-B0D75E3E67D0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00046747-54D8-4B57-9084-708CEBBEF38B}" type="presOf" srcId="{DA5223E7-DDDF-4D66-904C-F21480634F9B}" destId="{10ABF7EF-C175-404D-A756-D2A3108075ED}" srcOrd="0" destOrd="0" presId="urn:microsoft.com/office/officeart/2008/layout/HorizontalMultiLevelHierarchy"/>
    <dgm:cxn modelId="{0081EC5F-B989-4EF6-805A-C80C86EF3A61}" type="presOf" srcId="{8DF39F0D-67D5-480D-ACD1-8E5D39F9CE8E}" destId="{8025F1B9-860F-4C47-8F26-DFA59C26A51C}" srcOrd="0" destOrd="0" presId="urn:microsoft.com/office/officeart/2008/layout/HorizontalMultiLevelHierarchy"/>
    <dgm:cxn modelId="{F9CC8321-2F44-47A2-B4DB-665A83DF8A22}" type="presOf" srcId="{B915F07B-C62A-4F27-8452-E8F5C338AFFC}" destId="{56E3FB4E-18B1-48E9-9D9F-82270FBD2A2E}" srcOrd="1" destOrd="0" presId="urn:microsoft.com/office/officeart/2008/layout/HorizontalMultiLevelHierarchy"/>
    <dgm:cxn modelId="{CDC1D5EA-D273-4782-A4C9-445F3ECE87E8}" type="presOf" srcId="{4DF5FEBE-A944-4F08-81B6-8F0DCA3A26D1}" destId="{35D4EFB7-5D5F-449A-B7A2-7559A0BCC9DA}" srcOrd="1" destOrd="0" presId="urn:microsoft.com/office/officeart/2008/layout/HorizontalMultiLevelHierarchy"/>
    <dgm:cxn modelId="{58C88C4B-0E7C-4B4E-81B9-FD3AE09F57DD}" type="presOf" srcId="{0EA5844C-5D36-40B2-80EF-D196401D3042}" destId="{16CA5F99-DFDB-4199-8EE6-EA1613BF3602}" srcOrd="1" destOrd="0" presId="urn:microsoft.com/office/officeart/2008/layout/HorizontalMultiLevelHierarchy"/>
    <dgm:cxn modelId="{7B1691AF-F9BD-45E5-BB7F-79E66B066E67}" type="presOf" srcId="{4DF5FEBE-A944-4F08-81B6-8F0DCA3A26D1}" destId="{1186CFBE-39A7-4E15-9153-FBCA5056B218}" srcOrd="0" destOrd="0" presId="urn:microsoft.com/office/officeart/2008/layout/HorizontalMultiLevelHierarchy"/>
    <dgm:cxn modelId="{0A654562-A10E-4AA2-B1D1-63DC095325E6}" type="presOf" srcId="{9F2F1A67-513B-4153-90C2-AD44AD337C2C}" destId="{1F7A96D0-BC8B-472E-8A96-018F275720E6}" srcOrd="0" destOrd="0" presId="urn:microsoft.com/office/officeart/2008/layout/HorizontalMultiLevelHierarchy"/>
    <dgm:cxn modelId="{3B9BB3ED-D8C0-49BA-9D99-91E5A4D01DC4}" srcId="{A933B798-B580-46A8-A30D-35616A15DCC0}" destId="{DB4C0336-9E1A-4832-8AFD-B1E38FCFE767}" srcOrd="2" destOrd="0" parTransId="{4DF5FEBE-A944-4F08-81B6-8F0DCA3A26D1}" sibTransId="{5A6B8A0D-2194-4463-B1C6-8D5492AC6730}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12FE03C7-16FF-4CB7-AF8A-83CDD361F536}" type="presOf" srcId="{0EA5844C-5D36-40B2-80EF-D196401D3042}" destId="{EFF3CB6E-6202-45E1-87ED-B260F4EB29EB}" srcOrd="0" destOrd="0" presId="urn:microsoft.com/office/officeart/2008/layout/HorizontalMultiLevelHierarchy"/>
    <dgm:cxn modelId="{4EFC0C6A-5873-4411-AF13-7067F1A31580}" srcId="{A933B798-B580-46A8-A30D-35616A15DCC0}" destId="{154E3421-26B3-4A50-9CB6-249FC6478310}" srcOrd="3" destOrd="0" parTransId="{0EA5844C-5D36-40B2-80EF-D196401D3042}" sibTransId="{54686589-FE48-4219-8767-290305C108CC}"/>
    <dgm:cxn modelId="{FEA9859B-2707-41A6-A7F2-BF06D485F242}" type="presOf" srcId="{3E2E735D-D9A0-400D-BFA5-897750D0CC22}" destId="{59E35466-7B85-4F14-BE1F-C009EAEA7A1F}" srcOrd="1" destOrd="0" presId="urn:microsoft.com/office/officeart/2008/layout/HorizontalMultiLevelHierarchy"/>
    <dgm:cxn modelId="{06792DFC-68C7-4080-A1D7-D1AE79364212}" type="presOf" srcId="{154E3421-26B3-4A50-9CB6-249FC6478310}" destId="{3AFBC9CB-EDFB-4CD1-ACD0-2C728C797AC5}" srcOrd="0" destOrd="0" presId="urn:microsoft.com/office/officeart/2008/layout/HorizontalMultiLevelHierarchy"/>
    <dgm:cxn modelId="{DB46FC7C-6A40-402E-AC97-09E3CC03FE3D}" type="presOf" srcId="{B915F07B-C62A-4F27-8452-E8F5C338AFFC}" destId="{1E168039-E01B-4827-8A37-50B45737E519}" srcOrd="0" destOrd="0" presId="urn:microsoft.com/office/officeart/2008/layout/HorizontalMultiLevelHierarchy"/>
    <dgm:cxn modelId="{78E22FF4-F327-4B6F-B41C-0E32DF9F966D}" type="presParOf" srcId="{10ABF7EF-C175-404D-A756-D2A3108075ED}" destId="{CB138EB0-4116-4588-B5F6-F69BA150FD99}" srcOrd="0" destOrd="0" presId="urn:microsoft.com/office/officeart/2008/layout/HorizontalMultiLevelHierarchy"/>
    <dgm:cxn modelId="{715050D4-D36E-431D-A9E4-FD2849500446}" type="presParOf" srcId="{CB138EB0-4116-4588-B5F6-F69BA150FD99}" destId="{DF8A4F6F-34EB-4ABF-8977-DEB8EB6D9176}" srcOrd="0" destOrd="0" presId="urn:microsoft.com/office/officeart/2008/layout/HorizontalMultiLevelHierarchy"/>
    <dgm:cxn modelId="{8FAE45DA-DF22-4E53-B968-CF53C74A19C2}" type="presParOf" srcId="{CB138EB0-4116-4588-B5F6-F69BA150FD99}" destId="{53143019-D5CC-404D-8469-691384A8B811}" srcOrd="1" destOrd="0" presId="urn:microsoft.com/office/officeart/2008/layout/HorizontalMultiLevelHierarchy"/>
    <dgm:cxn modelId="{7D150381-9986-4CF7-B822-494356425F7E}" type="presParOf" srcId="{53143019-D5CC-404D-8469-691384A8B811}" destId="{1E168039-E01B-4827-8A37-50B45737E519}" srcOrd="0" destOrd="0" presId="urn:microsoft.com/office/officeart/2008/layout/HorizontalMultiLevelHierarchy"/>
    <dgm:cxn modelId="{67BF98EA-7CA3-4525-9B56-4D8182314043}" type="presParOf" srcId="{1E168039-E01B-4827-8A37-50B45737E519}" destId="{56E3FB4E-18B1-48E9-9D9F-82270FBD2A2E}" srcOrd="0" destOrd="0" presId="urn:microsoft.com/office/officeart/2008/layout/HorizontalMultiLevelHierarchy"/>
    <dgm:cxn modelId="{B17E82E7-253E-4C74-9D19-4873705332D2}" type="presParOf" srcId="{53143019-D5CC-404D-8469-691384A8B811}" destId="{6FD39F0C-B8EC-414D-A90C-118610A7038D}" srcOrd="1" destOrd="0" presId="urn:microsoft.com/office/officeart/2008/layout/HorizontalMultiLevelHierarchy"/>
    <dgm:cxn modelId="{E7548A7D-1EA1-47FA-A5E4-4221931D3A3A}" type="presParOf" srcId="{6FD39F0C-B8EC-414D-A90C-118610A7038D}" destId="{8025F1B9-860F-4C47-8F26-DFA59C26A51C}" srcOrd="0" destOrd="0" presId="urn:microsoft.com/office/officeart/2008/layout/HorizontalMultiLevelHierarchy"/>
    <dgm:cxn modelId="{FEAF803A-35A9-4980-9EBA-D91E1E1E6F4A}" type="presParOf" srcId="{6FD39F0C-B8EC-414D-A90C-118610A7038D}" destId="{68DDBFBB-B03F-40D3-B8F4-36999600E3B8}" srcOrd="1" destOrd="0" presId="urn:microsoft.com/office/officeart/2008/layout/HorizontalMultiLevelHierarchy"/>
    <dgm:cxn modelId="{8294D291-214E-4E92-8C5A-B029E1AE7EF0}" type="presParOf" srcId="{53143019-D5CC-404D-8469-691384A8B811}" destId="{B0135E6F-D45E-4F46-B5FB-6AE6992B175C}" srcOrd="2" destOrd="0" presId="urn:microsoft.com/office/officeart/2008/layout/HorizontalMultiLevelHierarchy"/>
    <dgm:cxn modelId="{88510D1A-1694-420A-97C3-88A982554B92}" type="presParOf" srcId="{B0135E6F-D45E-4F46-B5FB-6AE6992B175C}" destId="{59E35466-7B85-4F14-BE1F-C009EAEA7A1F}" srcOrd="0" destOrd="0" presId="urn:microsoft.com/office/officeart/2008/layout/HorizontalMultiLevelHierarchy"/>
    <dgm:cxn modelId="{0D4CDD5C-672B-4DC1-B1BD-37241CEA88EB}" type="presParOf" srcId="{53143019-D5CC-404D-8469-691384A8B811}" destId="{03C9A751-52D1-4A4D-8256-9C764A135163}" srcOrd="3" destOrd="0" presId="urn:microsoft.com/office/officeart/2008/layout/HorizontalMultiLevelHierarchy"/>
    <dgm:cxn modelId="{3AC9D623-F345-471E-B7D9-A057D487B0EC}" type="presParOf" srcId="{03C9A751-52D1-4A4D-8256-9C764A135163}" destId="{1F7A96D0-BC8B-472E-8A96-018F275720E6}" srcOrd="0" destOrd="0" presId="urn:microsoft.com/office/officeart/2008/layout/HorizontalMultiLevelHierarchy"/>
    <dgm:cxn modelId="{B67F2899-0E68-4351-9FE6-C1901CBBD439}" type="presParOf" srcId="{03C9A751-52D1-4A4D-8256-9C764A135163}" destId="{161379A5-B6F4-4649-881A-1D03B16AB9CB}" srcOrd="1" destOrd="0" presId="urn:microsoft.com/office/officeart/2008/layout/HorizontalMultiLevelHierarchy"/>
    <dgm:cxn modelId="{4F935F07-5000-4CE4-B17C-3D8D864D3561}" type="presParOf" srcId="{53143019-D5CC-404D-8469-691384A8B811}" destId="{1186CFBE-39A7-4E15-9153-FBCA5056B218}" srcOrd="4" destOrd="0" presId="urn:microsoft.com/office/officeart/2008/layout/HorizontalMultiLevelHierarchy"/>
    <dgm:cxn modelId="{73774BB0-C851-46D4-AFBE-42794F79271E}" type="presParOf" srcId="{1186CFBE-39A7-4E15-9153-FBCA5056B218}" destId="{35D4EFB7-5D5F-449A-B7A2-7559A0BCC9DA}" srcOrd="0" destOrd="0" presId="urn:microsoft.com/office/officeart/2008/layout/HorizontalMultiLevelHierarchy"/>
    <dgm:cxn modelId="{859B5D12-2427-418B-B255-EDDD93D2F54F}" type="presParOf" srcId="{53143019-D5CC-404D-8469-691384A8B811}" destId="{E8A2F177-9FE6-4700-939F-7AE83AC8E4AA}" srcOrd="5" destOrd="0" presId="urn:microsoft.com/office/officeart/2008/layout/HorizontalMultiLevelHierarchy"/>
    <dgm:cxn modelId="{0B2CFF27-A738-464F-98B2-1A9852670F94}" type="presParOf" srcId="{E8A2F177-9FE6-4700-939F-7AE83AC8E4AA}" destId="{71170D98-3259-4F15-BA98-3D43F41D6FB0}" srcOrd="0" destOrd="0" presId="urn:microsoft.com/office/officeart/2008/layout/HorizontalMultiLevelHierarchy"/>
    <dgm:cxn modelId="{2215D57E-1CFF-42CA-956B-F5CB11ACCCCF}" type="presParOf" srcId="{E8A2F177-9FE6-4700-939F-7AE83AC8E4AA}" destId="{9830E2FE-8246-4EFD-A4F8-4D295F31E27E}" srcOrd="1" destOrd="0" presId="urn:microsoft.com/office/officeart/2008/layout/HorizontalMultiLevelHierarchy"/>
    <dgm:cxn modelId="{ABC71D12-BBFE-4245-BE63-55B9F4AAFCEE}" type="presParOf" srcId="{53143019-D5CC-404D-8469-691384A8B811}" destId="{EFF3CB6E-6202-45E1-87ED-B260F4EB29EB}" srcOrd="6" destOrd="0" presId="urn:microsoft.com/office/officeart/2008/layout/HorizontalMultiLevelHierarchy"/>
    <dgm:cxn modelId="{784C5888-E5D3-4EB1-9E5E-B67F5D8CC9FB}" type="presParOf" srcId="{EFF3CB6E-6202-45E1-87ED-B260F4EB29EB}" destId="{16CA5F99-DFDB-4199-8EE6-EA1613BF3602}" srcOrd="0" destOrd="0" presId="urn:microsoft.com/office/officeart/2008/layout/HorizontalMultiLevelHierarchy"/>
    <dgm:cxn modelId="{7582CCC4-2AA6-4F2F-8B67-E30C2FC053F5}" type="presParOf" srcId="{53143019-D5CC-404D-8469-691384A8B811}" destId="{BC1AEE72-DDDF-4059-BF14-828A8F1F70BD}" srcOrd="7" destOrd="0" presId="urn:microsoft.com/office/officeart/2008/layout/HorizontalMultiLevelHierarchy"/>
    <dgm:cxn modelId="{8FCE884C-8794-4AB0-A21D-690B6D13B17B}" type="presParOf" srcId="{BC1AEE72-DDDF-4059-BF14-828A8F1F70BD}" destId="{3AFBC9CB-EDFB-4CD1-ACD0-2C728C797AC5}" srcOrd="0" destOrd="0" presId="urn:microsoft.com/office/officeart/2008/layout/HorizontalMultiLevelHierarchy"/>
    <dgm:cxn modelId="{8F1B5EDF-42FC-4344-89F3-62A2D235B29B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DB4C0336-9E1A-4832-8AFD-B1E38FCFE76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Interfaces</a:t>
          </a:r>
          <a:endParaRPr lang="en-US" sz="2400" dirty="0">
            <a:solidFill>
              <a:schemeClr val="tx1"/>
            </a:solidFill>
          </a:endParaRPr>
        </a:p>
      </dgm:t>
    </dgm:pt>
    <dgm:pt modelId="{4DF5FEBE-A944-4F08-81B6-8F0DCA3A26D1}" type="parTrans" cxnId="{3B9BB3ED-D8C0-49BA-9D99-91E5A4D01DC4}">
      <dgm:prSet custT="1"/>
      <dgm:spPr/>
      <dgm:t>
        <a:bodyPr/>
        <a:lstStyle/>
        <a:p>
          <a:endParaRPr lang="en-US" sz="2400"/>
        </a:p>
      </dgm:t>
    </dgm:pt>
    <dgm:pt modelId="{5A6B8A0D-2194-4463-B1C6-8D5492AC6730}" type="sibTrans" cxnId="{3B9BB3ED-D8C0-49BA-9D99-91E5A4D01DC4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1186CFBE-39A7-4E15-9153-FBCA5056B218}" type="pres">
      <dgm:prSet presAssocID="{4DF5FEBE-A944-4F08-81B6-8F0DCA3A26D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5D4EFB7-5D5F-449A-B7A2-7559A0BCC9DA}" type="pres">
      <dgm:prSet presAssocID="{4DF5FEBE-A944-4F08-81B6-8F0DCA3A26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8A2F177-9FE6-4700-939F-7AE83AC8E4AA}" type="pres">
      <dgm:prSet presAssocID="{DB4C0336-9E1A-4832-8AFD-B1E38FCFE767}" presName="root2" presStyleCnt="0"/>
      <dgm:spPr/>
    </dgm:pt>
    <dgm:pt modelId="{71170D98-3259-4F15-BA98-3D43F41D6FB0}" type="pres">
      <dgm:prSet presAssocID="{DB4C0336-9E1A-4832-8AFD-B1E38FCFE76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0E2FE-8246-4EFD-A4F8-4D295F31E27E}" type="pres">
      <dgm:prSet presAssocID="{DB4C0336-9E1A-4832-8AFD-B1E38FCFE767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FD3DB453-DC69-4C41-883D-94929DFCCFC7}" type="presOf" srcId="{154E3421-26B3-4A50-9CB6-249FC6478310}" destId="{3AFBC9CB-EDFB-4CD1-ACD0-2C728C797AC5}" srcOrd="0" destOrd="0" presId="urn:microsoft.com/office/officeart/2008/layout/HorizontalMultiLevelHierarchy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21A3063F-85A6-4F0D-B1C3-1C42D61F108D}" type="presOf" srcId="{B915F07B-C62A-4F27-8452-E8F5C338AFFC}" destId="{56E3FB4E-18B1-48E9-9D9F-82270FBD2A2E}" srcOrd="1" destOrd="0" presId="urn:microsoft.com/office/officeart/2008/layout/HorizontalMultiLevelHierarchy"/>
    <dgm:cxn modelId="{C5D9CE0C-9B1F-4070-BC5A-8CE6F2E2D020}" type="presOf" srcId="{DA5223E7-DDDF-4D66-904C-F21480634F9B}" destId="{10ABF7EF-C175-404D-A756-D2A3108075ED}" srcOrd="0" destOrd="0" presId="urn:microsoft.com/office/officeart/2008/layout/HorizontalMultiLevelHierarchy"/>
    <dgm:cxn modelId="{308BCCF7-D467-4A12-9BED-7781FE44FF6A}" type="presOf" srcId="{0EA5844C-5D36-40B2-80EF-D196401D3042}" destId="{16CA5F99-DFDB-4199-8EE6-EA1613BF3602}" srcOrd="1" destOrd="0" presId="urn:microsoft.com/office/officeart/2008/layout/HorizontalMultiLevelHierarchy"/>
    <dgm:cxn modelId="{38E073E3-8A3C-498E-BEA7-A1C0A8AC8025}" type="presOf" srcId="{9F2F1A67-513B-4153-90C2-AD44AD337C2C}" destId="{1F7A96D0-BC8B-472E-8A96-018F275720E6}" srcOrd="0" destOrd="0" presId="urn:microsoft.com/office/officeart/2008/layout/HorizontalMultiLevelHierarchy"/>
    <dgm:cxn modelId="{595BFD35-84C2-4548-8A40-95A33F04F098}" type="presOf" srcId="{DB4C0336-9E1A-4832-8AFD-B1E38FCFE767}" destId="{71170D98-3259-4F15-BA98-3D43F41D6FB0}" srcOrd="0" destOrd="0" presId="urn:microsoft.com/office/officeart/2008/layout/HorizontalMultiLevelHierarchy"/>
    <dgm:cxn modelId="{47AAA3BD-B11D-4932-8E75-14C518C88300}" type="presOf" srcId="{A933B798-B580-46A8-A30D-35616A15DCC0}" destId="{DF8A4F6F-34EB-4ABF-8977-DEB8EB6D9176}" srcOrd="0" destOrd="0" presId="urn:microsoft.com/office/officeart/2008/layout/HorizontalMultiLevelHierarchy"/>
    <dgm:cxn modelId="{1E74ED63-1F57-47CD-B9A8-B6F6DF990CE4}" type="presOf" srcId="{3E2E735D-D9A0-400D-BFA5-897750D0CC22}" destId="{59E35466-7B85-4F14-BE1F-C009EAEA7A1F}" srcOrd="1" destOrd="0" presId="urn:microsoft.com/office/officeart/2008/layout/HorizontalMultiLevelHierarchy"/>
    <dgm:cxn modelId="{659304A3-E4E3-406A-A3FC-CE6D0605D779}" type="presOf" srcId="{3E2E735D-D9A0-400D-BFA5-897750D0CC22}" destId="{B0135E6F-D45E-4F46-B5FB-6AE6992B175C}" srcOrd="0" destOrd="0" presId="urn:microsoft.com/office/officeart/2008/layout/HorizontalMultiLevelHierarchy"/>
    <dgm:cxn modelId="{13E03950-6F33-4A2F-B90D-B443E41E3323}" type="presOf" srcId="{4DF5FEBE-A944-4F08-81B6-8F0DCA3A26D1}" destId="{1186CFBE-39A7-4E15-9153-FBCA5056B218}" srcOrd="0" destOrd="0" presId="urn:microsoft.com/office/officeart/2008/layout/HorizontalMultiLevelHierarchy"/>
    <dgm:cxn modelId="{6CF5681D-83E0-41B8-8547-7DF6115FF331}" type="presOf" srcId="{8DF39F0D-67D5-480D-ACD1-8E5D39F9CE8E}" destId="{8025F1B9-860F-4C47-8F26-DFA59C26A51C}" srcOrd="0" destOrd="0" presId="urn:microsoft.com/office/officeart/2008/layout/HorizontalMultiLevelHierarchy"/>
    <dgm:cxn modelId="{3B9BB3ED-D8C0-49BA-9D99-91E5A4D01DC4}" srcId="{A933B798-B580-46A8-A30D-35616A15DCC0}" destId="{DB4C0336-9E1A-4832-8AFD-B1E38FCFE767}" srcOrd="2" destOrd="0" parTransId="{4DF5FEBE-A944-4F08-81B6-8F0DCA3A26D1}" sibTransId="{5A6B8A0D-2194-4463-B1C6-8D5492AC6730}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63DBDC8-BD98-4894-8E3D-50E401E5982E}" type="presOf" srcId="{0EA5844C-5D36-40B2-80EF-D196401D3042}" destId="{EFF3CB6E-6202-45E1-87ED-B260F4EB29EB}" srcOrd="0" destOrd="0" presId="urn:microsoft.com/office/officeart/2008/layout/HorizontalMultiLevelHierarchy"/>
    <dgm:cxn modelId="{B69B3C82-A51B-40A2-A621-929F04E47A52}" type="presOf" srcId="{4DF5FEBE-A944-4F08-81B6-8F0DCA3A26D1}" destId="{35D4EFB7-5D5F-449A-B7A2-7559A0BCC9DA}" srcOrd="1" destOrd="0" presId="urn:microsoft.com/office/officeart/2008/layout/HorizontalMultiLevelHierarchy"/>
    <dgm:cxn modelId="{4EFC0C6A-5873-4411-AF13-7067F1A31580}" srcId="{A933B798-B580-46A8-A30D-35616A15DCC0}" destId="{154E3421-26B3-4A50-9CB6-249FC6478310}" srcOrd="3" destOrd="0" parTransId="{0EA5844C-5D36-40B2-80EF-D196401D3042}" sibTransId="{54686589-FE48-4219-8767-290305C108CC}"/>
    <dgm:cxn modelId="{F36CFBF7-C6E5-4B29-A121-307D01F284AE}" type="presOf" srcId="{B915F07B-C62A-4F27-8452-E8F5C338AFFC}" destId="{1E168039-E01B-4827-8A37-50B45737E519}" srcOrd="0" destOrd="0" presId="urn:microsoft.com/office/officeart/2008/layout/HorizontalMultiLevelHierarchy"/>
    <dgm:cxn modelId="{2E7EFE3C-B7D7-422D-8DC8-A05AACD3FED6}" type="presParOf" srcId="{10ABF7EF-C175-404D-A756-D2A3108075ED}" destId="{CB138EB0-4116-4588-B5F6-F69BA150FD99}" srcOrd="0" destOrd="0" presId="urn:microsoft.com/office/officeart/2008/layout/HorizontalMultiLevelHierarchy"/>
    <dgm:cxn modelId="{F6FFA417-5AF6-4318-A113-8E87B624A5EE}" type="presParOf" srcId="{CB138EB0-4116-4588-B5F6-F69BA150FD99}" destId="{DF8A4F6F-34EB-4ABF-8977-DEB8EB6D9176}" srcOrd="0" destOrd="0" presId="urn:microsoft.com/office/officeart/2008/layout/HorizontalMultiLevelHierarchy"/>
    <dgm:cxn modelId="{F8889B5E-190A-441F-8B10-8B59ADA993B0}" type="presParOf" srcId="{CB138EB0-4116-4588-B5F6-F69BA150FD99}" destId="{53143019-D5CC-404D-8469-691384A8B811}" srcOrd="1" destOrd="0" presId="urn:microsoft.com/office/officeart/2008/layout/HorizontalMultiLevelHierarchy"/>
    <dgm:cxn modelId="{D632DAB0-7C53-4D40-9CAE-E72A21B3595A}" type="presParOf" srcId="{53143019-D5CC-404D-8469-691384A8B811}" destId="{1E168039-E01B-4827-8A37-50B45737E519}" srcOrd="0" destOrd="0" presId="urn:microsoft.com/office/officeart/2008/layout/HorizontalMultiLevelHierarchy"/>
    <dgm:cxn modelId="{36543B61-2B84-41E5-9B84-08E5F49E5E86}" type="presParOf" srcId="{1E168039-E01B-4827-8A37-50B45737E519}" destId="{56E3FB4E-18B1-48E9-9D9F-82270FBD2A2E}" srcOrd="0" destOrd="0" presId="urn:microsoft.com/office/officeart/2008/layout/HorizontalMultiLevelHierarchy"/>
    <dgm:cxn modelId="{EFDEEAAE-83BC-42C5-BB49-FBA67C7D6BE9}" type="presParOf" srcId="{53143019-D5CC-404D-8469-691384A8B811}" destId="{6FD39F0C-B8EC-414D-A90C-118610A7038D}" srcOrd="1" destOrd="0" presId="urn:microsoft.com/office/officeart/2008/layout/HorizontalMultiLevelHierarchy"/>
    <dgm:cxn modelId="{BEC72800-8AD7-4379-8673-13227914D254}" type="presParOf" srcId="{6FD39F0C-B8EC-414D-A90C-118610A7038D}" destId="{8025F1B9-860F-4C47-8F26-DFA59C26A51C}" srcOrd="0" destOrd="0" presId="urn:microsoft.com/office/officeart/2008/layout/HorizontalMultiLevelHierarchy"/>
    <dgm:cxn modelId="{0EAC5F69-85D9-4EDD-84CB-F2872E091581}" type="presParOf" srcId="{6FD39F0C-B8EC-414D-A90C-118610A7038D}" destId="{68DDBFBB-B03F-40D3-B8F4-36999600E3B8}" srcOrd="1" destOrd="0" presId="urn:microsoft.com/office/officeart/2008/layout/HorizontalMultiLevelHierarchy"/>
    <dgm:cxn modelId="{9EA0A5EE-7B3B-48E0-8AE6-B6BF957C7BBF}" type="presParOf" srcId="{53143019-D5CC-404D-8469-691384A8B811}" destId="{B0135E6F-D45E-4F46-B5FB-6AE6992B175C}" srcOrd="2" destOrd="0" presId="urn:microsoft.com/office/officeart/2008/layout/HorizontalMultiLevelHierarchy"/>
    <dgm:cxn modelId="{009953B8-5E33-4C09-B898-99102540C885}" type="presParOf" srcId="{B0135E6F-D45E-4F46-B5FB-6AE6992B175C}" destId="{59E35466-7B85-4F14-BE1F-C009EAEA7A1F}" srcOrd="0" destOrd="0" presId="urn:microsoft.com/office/officeart/2008/layout/HorizontalMultiLevelHierarchy"/>
    <dgm:cxn modelId="{546C2056-A727-45C0-93A4-4EC4A51B75A9}" type="presParOf" srcId="{53143019-D5CC-404D-8469-691384A8B811}" destId="{03C9A751-52D1-4A4D-8256-9C764A135163}" srcOrd="3" destOrd="0" presId="urn:microsoft.com/office/officeart/2008/layout/HorizontalMultiLevelHierarchy"/>
    <dgm:cxn modelId="{54E86346-3903-497B-86F4-255B59E43AE3}" type="presParOf" srcId="{03C9A751-52D1-4A4D-8256-9C764A135163}" destId="{1F7A96D0-BC8B-472E-8A96-018F275720E6}" srcOrd="0" destOrd="0" presId="urn:microsoft.com/office/officeart/2008/layout/HorizontalMultiLevelHierarchy"/>
    <dgm:cxn modelId="{EBA7C1DE-ADAE-4BBE-B43B-234F15714F9C}" type="presParOf" srcId="{03C9A751-52D1-4A4D-8256-9C764A135163}" destId="{161379A5-B6F4-4649-881A-1D03B16AB9CB}" srcOrd="1" destOrd="0" presId="urn:microsoft.com/office/officeart/2008/layout/HorizontalMultiLevelHierarchy"/>
    <dgm:cxn modelId="{7954F99D-9CE5-4B16-9479-C309F9B8C17F}" type="presParOf" srcId="{53143019-D5CC-404D-8469-691384A8B811}" destId="{1186CFBE-39A7-4E15-9153-FBCA5056B218}" srcOrd="4" destOrd="0" presId="urn:microsoft.com/office/officeart/2008/layout/HorizontalMultiLevelHierarchy"/>
    <dgm:cxn modelId="{0ED4D483-B6F2-499B-A11B-CC8EF8030381}" type="presParOf" srcId="{1186CFBE-39A7-4E15-9153-FBCA5056B218}" destId="{35D4EFB7-5D5F-449A-B7A2-7559A0BCC9DA}" srcOrd="0" destOrd="0" presId="urn:microsoft.com/office/officeart/2008/layout/HorizontalMultiLevelHierarchy"/>
    <dgm:cxn modelId="{8A7A42EE-31D9-4BF9-AC9F-A6DD837A624B}" type="presParOf" srcId="{53143019-D5CC-404D-8469-691384A8B811}" destId="{E8A2F177-9FE6-4700-939F-7AE83AC8E4AA}" srcOrd="5" destOrd="0" presId="urn:microsoft.com/office/officeart/2008/layout/HorizontalMultiLevelHierarchy"/>
    <dgm:cxn modelId="{9A023E13-1A9F-4F92-BF17-EBE1CAFF192A}" type="presParOf" srcId="{E8A2F177-9FE6-4700-939F-7AE83AC8E4AA}" destId="{71170D98-3259-4F15-BA98-3D43F41D6FB0}" srcOrd="0" destOrd="0" presId="urn:microsoft.com/office/officeart/2008/layout/HorizontalMultiLevelHierarchy"/>
    <dgm:cxn modelId="{70F25AC1-94D7-40D8-9AF6-9C116C507713}" type="presParOf" srcId="{E8A2F177-9FE6-4700-939F-7AE83AC8E4AA}" destId="{9830E2FE-8246-4EFD-A4F8-4D295F31E27E}" srcOrd="1" destOrd="0" presId="urn:microsoft.com/office/officeart/2008/layout/HorizontalMultiLevelHierarchy"/>
    <dgm:cxn modelId="{7FA72625-74DA-4F72-B1E3-7136F5CF1746}" type="presParOf" srcId="{53143019-D5CC-404D-8469-691384A8B811}" destId="{EFF3CB6E-6202-45E1-87ED-B260F4EB29EB}" srcOrd="6" destOrd="0" presId="urn:microsoft.com/office/officeart/2008/layout/HorizontalMultiLevelHierarchy"/>
    <dgm:cxn modelId="{1E8D5425-38DF-497E-A6AF-0142F91C5B0A}" type="presParOf" srcId="{EFF3CB6E-6202-45E1-87ED-B260F4EB29EB}" destId="{16CA5F99-DFDB-4199-8EE6-EA1613BF3602}" srcOrd="0" destOrd="0" presId="urn:microsoft.com/office/officeart/2008/layout/HorizontalMultiLevelHierarchy"/>
    <dgm:cxn modelId="{5866595A-5A54-4869-BA7A-1B591B9CD0F7}" type="presParOf" srcId="{53143019-D5CC-404D-8469-691384A8B811}" destId="{BC1AEE72-DDDF-4059-BF14-828A8F1F70BD}" srcOrd="7" destOrd="0" presId="urn:microsoft.com/office/officeart/2008/layout/HorizontalMultiLevelHierarchy"/>
    <dgm:cxn modelId="{AF903FA4-B6A4-43A2-8B9D-C9B2C2DA0157}" type="presParOf" srcId="{BC1AEE72-DDDF-4059-BF14-828A8F1F70BD}" destId="{3AFBC9CB-EDFB-4CD1-ACD0-2C728C797AC5}" srcOrd="0" destOrd="0" presId="urn:microsoft.com/office/officeart/2008/layout/HorizontalMultiLevelHierarchy"/>
    <dgm:cxn modelId="{77893E6C-C0EC-4198-9933-1E22D043E026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DB4C0336-9E1A-4832-8AFD-B1E38FCFE767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Interfaces</a:t>
          </a:r>
          <a:endParaRPr lang="en-US" sz="2400" dirty="0">
            <a:solidFill>
              <a:schemeClr val="tx1"/>
            </a:solidFill>
          </a:endParaRPr>
        </a:p>
      </dgm:t>
    </dgm:pt>
    <dgm:pt modelId="{4DF5FEBE-A944-4F08-81B6-8F0DCA3A26D1}" type="parTrans" cxnId="{3B9BB3ED-D8C0-49BA-9D99-91E5A4D01DC4}">
      <dgm:prSet custT="1"/>
      <dgm:spPr/>
      <dgm:t>
        <a:bodyPr/>
        <a:lstStyle/>
        <a:p>
          <a:endParaRPr lang="en-US" sz="2400"/>
        </a:p>
      </dgm:t>
    </dgm:pt>
    <dgm:pt modelId="{5A6B8A0D-2194-4463-B1C6-8D5492AC6730}" type="sibTrans" cxnId="{3B9BB3ED-D8C0-49BA-9D99-91E5A4D01DC4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4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1186CFBE-39A7-4E15-9153-FBCA5056B218}" type="pres">
      <dgm:prSet presAssocID="{4DF5FEBE-A944-4F08-81B6-8F0DCA3A26D1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5D4EFB7-5D5F-449A-B7A2-7559A0BCC9DA}" type="pres">
      <dgm:prSet presAssocID="{4DF5FEBE-A944-4F08-81B6-8F0DCA3A26D1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8A2F177-9FE6-4700-939F-7AE83AC8E4AA}" type="pres">
      <dgm:prSet presAssocID="{DB4C0336-9E1A-4832-8AFD-B1E38FCFE767}" presName="root2" presStyleCnt="0"/>
      <dgm:spPr/>
    </dgm:pt>
    <dgm:pt modelId="{71170D98-3259-4F15-BA98-3D43F41D6FB0}" type="pres">
      <dgm:prSet presAssocID="{DB4C0336-9E1A-4832-8AFD-B1E38FCFE767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30E2FE-8246-4EFD-A4F8-4D295F31E27E}" type="pres">
      <dgm:prSet presAssocID="{DB4C0336-9E1A-4832-8AFD-B1E38FCFE767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DA9EF0CE-F50B-4FA6-A9BE-980555E5D82B}" type="presOf" srcId="{B915F07B-C62A-4F27-8452-E8F5C338AFFC}" destId="{1E168039-E01B-4827-8A37-50B45737E519}" srcOrd="0" destOrd="0" presId="urn:microsoft.com/office/officeart/2008/layout/HorizontalMultiLevelHierarchy"/>
    <dgm:cxn modelId="{23106CA6-1C93-45BC-BBE8-ED880234DF82}" type="presOf" srcId="{0EA5844C-5D36-40B2-80EF-D196401D3042}" destId="{16CA5F99-DFDB-4199-8EE6-EA1613BF3602}" srcOrd="1" destOrd="0" presId="urn:microsoft.com/office/officeart/2008/layout/HorizontalMultiLevelHierarchy"/>
    <dgm:cxn modelId="{77A920A3-8B48-414A-8FD7-28648BB993D2}" type="presOf" srcId="{A933B798-B580-46A8-A30D-35616A15DCC0}" destId="{DF8A4F6F-34EB-4ABF-8977-DEB8EB6D9176}" srcOrd="0" destOrd="0" presId="urn:microsoft.com/office/officeart/2008/layout/HorizontalMultiLevelHierarchy"/>
    <dgm:cxn modelId="{4EFC0C6A-5873-4411-AF13-7067F1A31580}" srcId="{A933B798-B580-46A8-A30D-35616A15DCC0}" destId="{154E3421-26B3-4A50-9CB6-249FC6478310}" srcOrd="3" destOrd="0" parTransId="{0EA5844C-5D36-40B2-80EF-D196401D3042}" sibTransId="{54686589-FE48-4219-8767-290305C108CC}"/>
    <dgm:cxn modelId="{642E783E-E0D6-431D-8B38-F55176E0C1C0}" type="presOf" srcId="{B915F07B-C62A-4F27-8452-E8F5C338AFFC}" destId="{56E3FB4E-18B1-48E9-9D9F-82270FBD2A2E}" srcOrd="1" destOrd="0" presId="urn:microsoft.com/office/officeart/2008/layout/HorizontalMultiLevelHierarchy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4487EF67-782F-4E0F-B856-6B4611566A97}" type="presOf" srcId="{DA5223E7-DDDF-4D66-904C-F21480634F9B}" destId="{10ABF7EF-C175-404D-A756-D2A3108075ED}" srcOrd="0" destOrd="0" presId="urn:microsoft.com/office/officeart/2008/layout/HorizontalMultiLevelHierarchy"/>
    <dgm:cxn modelId="{3B9BB3ED-D8C0-49BA-9D99-91E5A4D01DC4}" srcId="{A933B798-B580-46A8-A30D-35616A15DCC0}" destId="{DB4C0336-9E1A-4832-8AFD-B1E38FCFE767}" srcOrd="2" destOrd="0" parTransId="{4DF5FEBE-A944-4F08-81B6-8F0DCA3A26D1}" sibTransId="{5A6B8A0D-2194-4463-B1C6-8D5492AC6730}"/>
    <dgm:cxn modelId="{5ECCFA78-F7C6-4688-9FC3-0AABBDD81FFE}" type="presOf" srcId="{3E2E735D-D9A0-400D-BFA5-897750D0CC22}" destId="{59E35466-7B85-4F14-BE1F-C009EAEA7A1F}" srcOrd="1" destOrd="0" presId="urn:microsoft.com/office/officeart/2008/layout/HorizontalMultiLevelHierarchy"/>
    <dgm:cxn modelId="{20A2686D-3029-4904-A784-8829520FFA3C}" type="presOf" srcId="{3E2E735D-D9A0-400D-BFA5-897750D0CC22}" destId="{B0135E6F-D45E-4F46-B5FB-6AE6992B175C}" srcOrd="0" destOrd="0" presId="urn:microsoft.com/office/officeart/2008/layout/HorizontalMultiLevelHierarchy"/>
    <dgm:cxn modelId="{5A377DD9-8D5D-4F12-B5AA-E4D7C32C2659}" type="presOf" srcId="{DB4C0336-9E1A-4832-8AFD-B1E38FCFE767}" destId="{71170D98-3259-4F15-BA98-3D43F41D6FB0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4C2187AA-8B8C-4B74-BED7-02EA5DB76E95}" type="presOf" srcId="{4DF5FEBE-A944-4F08-81B6-8F0DCA3A26D1}" destId="{35D4EFB7-5D5F-449A-B7A2-7559A0BCC9DA}" srcOrd="1" destOrd="0" presId="urn:microsoft.com/office/officeart/2008/layout/HorizontalMultiLevelHierarchy"/>
    <dgm:cxn modelId="{B6C4B35C-C1FF-48CF-9683-BC53CA16C980}" type="presOf" srcId="{4DF5FEBE-A944-4F08-81B6-8F0DCA3A26D1}" destId="{1186CFBE-39A7-4E15-9153-FBCA5056B218}" srcOrd="0" destOrd="0" presId="urn:microsoft.com/office/officeart/2008/layout/HorizontalMultiLevelHierarchy"/>
    <dgm:cxn modelId="{682527B7-C89F-411A-85E8-B848FC6CA6E7}" type="presOf" srcId="{8DF39F0D-67D5-480D-ACD1-8E5D39F9CE8E}" destId="{8025F1B9-860F-4C47-8F26-DFA59C26A51C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F74473B2-6D21-4F5F-B53A-389FDB5BF124}" type="presOf" srcId="{9F2F1A67-513B-4153-90C2-AD44AD337C2C}" destId="{1F7A96D0-BC8B-472E-8A96-018F275720E6}" srcOrd="0" destOrd="0" presId="urn:microsoft.com/office/officeart/2008/layout/HorizontalMultiLevelHierarchy"/>
    <dgm:cxn modelId="{B49546DC-DCF5-4A09-A78D-3F7CF2C4D2CF}" type="presOf" srcId="{0EA5844C-5D36-40B2-80EF-D196401D3042}" destId="{EFF3CB6E-6202-45E1-87ED-B260F4EB29EB}" srcOrd="0" destOrd="0" presId="urn:microsoft.com/office/officeart/2008/layout/HorizontalMultiLevelHierarchy"/>
    <dgm:cxn modelId="{6ED3E9D3-5EE4-4E9A-890E-650E9F365682}" type="presOf" srcId="{154E3421-26B3-4A50-9CB6-249FC6478310}" destId="{3AFBC9CB-EDFB-4CD1-ACD0-2C728C797AC5}" srcOrd="0" destOrd="0" presId="urn:microsoft.com/office/officeart/2008/layout/HorizontalMultiLevelHierarchy"/>
    <dgm:cxn modelId="{94E68A15-2E08-4E8A-A73D-18A2C9ECB233}" type="presParOf" srcId="{10ABF7EF-C175-404D-A756-D2A3108075ED}" destId="{CB138EB0-4116-4588-B5F6-F69BA150FD99}" srcOrd="0" destOrd="0" presId="urn:microsoft.com/office/officeart/2008/layout/HorizontalMultiLevelHierarchy"/>
    <dgm:cxn modelId="{3B334D27-9B95-4C43-AFA2-387B872D0E94}" type="presParOf" srcId="{CB138EB0-4116-4588-B5F6-F69BA150FD99}" destId="{DF8A4F6F-34EB-4ABF-8977-DEB8EB6D9176}" srcOrd="0" destOrd="0" presId="urn:microsoft.com/office/officeart/2008/layout/HorizontalMultiLevelHierarchy"/>
    <dgm:cxn modelId="{96EA4366-EDAA-4753-8501-D83F14BD5593}" type="presParOf" srcId="{CB138EB0-4116-4588-B5F6-F69BA150FD99}" destId="{53143019-D5CC-404D-8469-691384A8B811}" srcOrd="1" destOrd="0" presId="urn:microsoft.com/office/officeart/2008/layout/HorizontalMultiLevelHierarchy"/>
    <dgm:cxn modelId="{8666FEF1-2ACC-4B16-AC77-D6190EE32C07}" type="presParOf" srcId="{53143019-D5CC-404D-8469-691384A8B811}" destId="{1E168039-E01B-4827-8A37-50B45737E519}" srcOrd="0" destOrd="0" presId="urn:microsoft.com/office/officeart/2008/layout/HorizontalMultiLevelHierarchy"/>
    <dgm:cxn modelId="{4E37E8CD-85BA-4E50-B51B-A24DD628A33B}" type="presParOf" srcId="{1E168039-E01B-4827-8A37-50B45737E519}" destId="{56E3FB4E-18B1-48E9-9D9F-82270FBD2A2E}" srcOrd="0" destOrd="0" presId="urn:microsoft.com/office/officeart/2008/layout/HorizontalMultiLevelHierarchy"/>
    <dgm:cxn modelId="{26E258FF-44F1-47E8-B1FA-CE1C3E4FD017}" type="presParOf" srcId="{53143019-D5CC-404D-8469-691384A8B811}" destId="{6FD39F0C-B8EC-414D-A90C-118610A7038D}" srcOrd="1" destOrd="0" presId="urn:microsoft.com/office/officeart/2008/layout/HorizontalMultiLevelHierarchy"/>
    <dgm:cxn modelId="{D93EA944-E1BC-41F5-87EF-092AA90D33A7}" type="presParOf" srcId="{6FD39F0C-B8EC-414D-A90C-118610A7038D}" destId="{8025F1B9-860F-4C47-8F26-DFA59C26A51C}" srcOrd="0" destOrd="0" presId="urn:microsoft.com/office/officeart/2008/layout/HorizontalMultiLevelHierarchy"/>
    <dgm:cxn modelId="{9235E8AE-B03C-4045-965D-DC332372C700}" type="presParOf" srcId="{6FD39F0C-B8EC-414D-A90C-118610A7038D}" destId="{68DDBFBB-B03F-40D3-B8F4-36999600E3B8}" srcOrd="1" destOrd="0" presId="urn:microsoft.com/office/officeart/2008/layout/HorizontalMultiLevelHierarchy"/>
    <dgm:cxn modelId="{100CE346-1DCD-4387-B7B4-DAF01A52A5D8}" type="presParOf" srcId="{53143019-D5CC-404D-8469-691384A8B811}" destId="{B0135E6F-D45E-4F46-B5FB-6AE6992B175C}" srcOrd="2" destOrd="0" presId="urn:microsoft.com/office/officeart/2008/layout/HorizontalMultiLevelHierarchy"/>
    <dgm:cxn modelId="{5C659183-576F-4010-9F90-679DB914B64D}" type="presParOf" srcId="{B0135E6F-D45E-4F46-B5FB-6AE6992B175C}" destId="{59E35466-7B85-4F14-BE1F-C009EAEA7A1F}" srcOrd="0" destOrd="0" presId="urn:microsoft.com/office/officeart/2008/layout/HorizontalMultiLevelHierarchy"/>
    <dgm:cxn modelId="{422D3830-9689-4901-ADD2-1F2A3BE4550F}" type="presParOf" srcId="{53143019-D5CC-404D-8469-691384A8B811}" destId="{03C9A751-52D1-4A4D-8256-9C764A135163}" srcOrd="3" destOrd="0" presId="urn:microsoft.com/office/officeart/2008/layout/HorizontalMultiLevelHierarchy"/>
    <dgm:cxn modelId="{38E20B1B-5526-40AA-854A-032D9AF2358C}" type="presParOf" srcId="{03C9A751-52D1-4A4D-8256-9C764A135163}" destId="{1F7A96D0-BC8B-472E-8A96-018F275720E6}" srcOrd="0" destOrd="0" presId="urn:microsoft.com/office/officeart/2008/layout/HorizontalMultiLevelHierarchy"/>
    <dgm:cxn modelId="{5E1D6901-7B2B-4118-B425-31EA7FB1251F}" type="presParOf" srcId="{03C9A751-52D1-4A4D-8256-9C764A135163}" destId="{161379A5-B6F4-4649-881A-1D03B16AB9CB}" srcOrd="1" destOrd="0" presId="urn:microsoft.com/office/officeart/2008/layout/HorizontalMultiLevelHierarchy"/>
    <dgm:cxn modelId="{39DFE8EE-664E-4513-B55B-9DA250B0D904}" type="presParOf" srcId="{53143019-D5CC-404D-8469-691384A8B811}" destId="{1186CFBE-39A7-4E15-9153-FBCA5056B218}" srcOrd="4" destOrd="0" presId="urn:microsoft.com/office/officeart/2008/layout/HorizontalMultiLevelHierarchy"/>
    <dgm:cxn modelId="{A1FC11C9-2DAA-49EC-9232-3E69DA875EF5}" type="presParOf" srcId="{1186CFBE-39A7-4E15-9153-FBCA5056B218}" destId="{35D4EFB7-5D5F-449A-B7A2-7559A0BCC9DA}" srcOrd="0" destOrd="0" presId="urn:microsoft.com/office/officeart/2008/layout/HorizontalMultiLevelHierarchy"/>
    <dgm:cxn modelId="{91BB09A9-D593-4817-A766-FF9C3D547708}" type="presParOf" srcId="{53143019-D5CC-404D-8469-691384A8B811}" destId="{E8A2F177-9FE6-4700-939F-7AE83AC8E4AA}" srcOrd="5" destOrd="0" presId="urn:microsoft.com/office/officeart/2008/layout/HorizontalMultiLevelHierarchy"/>
    <dgm:cxn modelId="{56F5E5CE-E548-47E4-ABCD-C91C7092B001}" type="presParOf" srcId="{E8A2F177-9FE6-4700-939F-7AE83AC8E4AA}" destId="{71170D98-3259-4F15-BA98-3D43F41D6FB0}" srcOrd="0" destOrd="0" presId="urn:microsoft.com/office/officeart/2008/layout/HorizontalMultiLevelHierarchy"/>
    <dgm:cxn modelId="{313A722C-7D11-4DB3-AEFB-D9C189075EA7}" type="presParOf" srcId="{E8A2F177-9FE6-4700-939F-7AE83AC8E4AA}" destId="{9830E2FE-8246-4EFD-A4F8-4D295F31E27E}" srcOrd="1" destOrd="0" presId="urn:microsoft.com/office/officeart/2008/layout/HorizontalMultiLevelHierarchy"/>
    <dgm:cxn modelId="{C8996513-D68D-478A-BEAC-A827AEEE154C}" type="presParOf" srcId="{53143019-D5CC-404D-8469-691384A8B811}" destId="{EFF3CB6E-6202-45E1-87ED-B260F4EB29EB}" srcOrd="6" destOrd="0" presId="urn:microsoft.com/office/officeart/2008/layout/HorizontalMultiLevelHierarchy"/>
    <dgm:cxn modelId="{7E0556E2-EE11-493F-990A-5569958B42E7}" type="presParOf" srcId="{EFF3CB6E-6202-45E1-87ED-B260F4EB29EB}" destId="{16CA5F99-DFDB-4199-8EE6-EA1613BF3602}" srcOrd="0" destOrd="0" presId="urn:microsoft.com/office/officeart/2008/layout/HorizontalMultiLevelHierarchy"/>
    <dgm:cxn modelId="{D185CEBC-DF03-4780-8680-2676CB326607}" type="presParOf" srcId="{53143019-D5CC-404D-8469-691384A8B811}" destId="{BC1AEE72-DDDF-4059-BF14-828A8F1F70BD}" srcOrd="7" destOrd="0" presId="urn:microsoft.com/office/officeart/2008/layout/HorizontalMultiLevelHierarchy"/>
    <dgm:cxn modelId="{1026B550-E7CC-4A43-9F86-FDB55BB7776C}" type="presParOf" srcId="{BC1AEE72-DDDF-4059-BF14-828A8F1F70BD}" destId="{3AFBC9CB-EDFB-4CD1-ACD0-2C728C797AC5}" srcOrd="0" destOrd="0" presId="urn:microsoft.com/office/officeart/2008/layout/HorizontalMultiLevelHierarchy"/>
    <dgm:cxn modelId="{18CD00CA-6CFE-4C67-8D9C-C79DA7C1B0D6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9CEC45-8F85-439E-A933-94102DBA98AC}" type="pres">
      <dgm:prSet presAssocID="{0752AB12-9B9B-426A-B365-DB0FDD65278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95C375A0-4A62-4CD8-97BF-69EDF5AAEB57}" type="presOf" srcId="{A933B798-B580-46A8-A30D-35616A15DCC0}" destId="{DF8A4F6F-34EB-4ABF-8977-DEB8EB6D9176}" srcOrd="0" destOrd="0" presId="urn:microsoft.com/office/officeart/2008/layout/HorizontalMultiLevelHierarchy"/>
    <dgm:cxn modelId="{1D6B8488-F58A-4D43-A05F-7775D0C1451D}" type="presOf" srcId="{CA001C8E-1BAE-4984-B66B-FE8402EBEC8C}" destId="{9BD274BF-C091-49C2-A645-D58B39C05AA6}" srcOrd="1" destOrd="0" presId="urn:microsoft.com/office/officeart/2008/layout/HorizontalMultiLevelHierarchy"/>
    <dgm:cxn modelId="{22818329-ABB3-4667-A848-D08841C7C13C}" type="presOf" srcId="{CA001C8E-1BAE-4984-B66B-FE8402EBEC8C}" destId="{595E0B36-6330-4C6F-9AA5-37FFDAF80F56}" srcOrd="0" destOrd="0" presId="urn:microsoft.com/office/officeart/2008/layout/HorizontalMultiLevelHierarchy"/>
    <dgm:cxn modelId="{D5318A6B-BD58-4029-9100-56994A4E7071}" type="presOf" srcId="{B915F07B-C62A-4F27-8452-E8F5C338AFFC}" destId="{1E168039-E01B-4827-8A37-50B45737E519}" srcOrd="0" destOrd="0" presId="urn:microsoft.com/office/officeart/2008/layout/HorizontalMultiLevelHierarchy"/>
    <dgm:cxn modelId="{BBBB3CE6-090F-4C9D-BB12-50C037E48D78}" type="presOf" srcId="{3A4BC0A5-904B-4BC4-AC47-7D785599ED0C}" destId="{2FBACA91-2375-4290-910E-1CE6F7226121}" srcOrd="0" destOrd="0" presId="urn:microsoft.com/office/officeart/2008/layout/HorizontalMultiLevelHierarchy"/>
    <dgm:cxn modelId="{84CB85ED-C77D-4489-95AF-FADC1FB8B26E}" type="presOf" srcId="{0752AB12-9B9B-426A-B365-DB0FDD65278D}" destId="{462B439D-2D99-4A40-8F9C-C7CF6DF6FA75}" srcOrd="1" destOrd="0" presId="urn:microsoft.com/office/officeart/2008/layout/HorizontalMultiLevelHierarchy"/>
    <dgm:cxn modelId="{F648F2C3-245B-4FFC-9774-24C9A4E8B982}" type="presOf" srcId="{8DF39F0D-67D5-480D-ACD1-8E5D39F9CE8E}" destId="{8025F1B9-860F-4C47-8F26-DFA59C26A51C}" srcOrd="0" destOrd="0" presId="urn:microsoft.com/office/officeart/2008/layout/HorizontalMultiLevelHierarchy"/>
    <dgm:cxn modelId="{733C39AE-0193-4D91-B34C-57556B664D07}" type="presOf" srcId="{F5B48BE5-3F5F-459C-AFA6-EE9068D7C2F8}" destId="{DA081B7D-0FEC-4F20-BE8A-543E8B585C2B}" srcOrd="0" destOrd="0" presId="urn:microsoft.com/office/officeart/2008/layout/HorizontalMultiLevelHierarchy"/>
    <dgm:cxn modelId="{7DE7DBD3-4D53-48A5-9F1B-23AB6F9EB31C}" type="presOf" srcId="{F17EBA8F-3E0D-4609-9F8F-E6A50A46C787}" destId="{4EE4D63A-147D-47D6-9548-7D64335CCF30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334B0BE2-EC15-4864-B9E0-4D8015BBDDB3}" type="presOf" srcId="{FCFF960B-A73C-476D-9E6B-F81971341FDD}" destId="{8C8FA7C7-22AB-43F8-864A-2E2552BB0786}" srcOrd="0" destOrd="0" presId="urn:microsoft.com/office/officeart/2008/layout/HorizontalMultiLevelHierarchy"/>
    <dgm:cxn modelId="{9268101C-B821-4B6F-801E-D62248D09A58}" type="presOf" srcId="{DA5223E7-DDDF-4D66-904C-F21480634F9B}" destId="{10ABF7EF-C175-404D-A756-D2A3108075ED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F54ABA3F-9EB7-413B-8DE2-59AE4FA71008}" type="presOf" srcId="{FCFF960B-A73C-476D-9E6B-F81971341FDD}" destId="{C9D3BA77-B7D8-4A16-840C-0D0283BC908B}" srcOrd="1" destOrd="0" presId="urn:microsoft.com/office/officeart/2008/layout/HorizontalMultiLevelHierarchy"/>
    <dgm:cxn modelId="{937E9290-B08E-4496-B102-6A7AA77B6D2D}" type="presOf" srcId="{3A4BC0A5-904B-4BC4-AC47-7D785599ED0C}" destId="{842D5EA9-1C8D-4031-838C-64E59AAE488A}" srcOrd="1" destOrd="0" presId="urn:microsoft.com/office/officeart/2008/layout/HorizontalMultiLevelHierarchy"/>
    <dgm:cxn modelId="{94EEA737-AD66-4A62-86BE-66FA30453FD2}" type="presOf" srcId="{2EDC4284-8538-4A9E-A318-5C95D6F62032}" destId="{09C460E2-5877-49B3-B9DA-A9172C25E93C}" srcOrd="0" destOrd="0" presId="urn:microsoft.com/office/officeart/2008/layout/HorizontalMultiLevelHierarchy"/>
    <dgm:cxn modelId="{25307157-B96C-492E-896B-0AD0E1EB9091}" type="presOf" srcId="{9E998768-96E0-4CA0-8798-026FA66B5C2C}" destId="{29E3B410-C988-4989-B800-7EA7A692EAB6}" srcOrd="0" destOrd="0" presId="urn:microsoft.com/office/officeart/2008/layout/HorizontalMultiLevelHierarchy"/>
    <dgm:cxn modelId="{088B13D6-7300-4D18-850C-F90CDE0082C0}" type="presOf" srcId="{B915F07B-C62A-4F27-8452-E8F5C338AFFC}" destId="{56E3FB4E-18B1-48E9-9D9F-82270FBD2A2E}" srcOrd="1" destOrd="0" presId="urn:microsoft.com/office/officeart/2008/layout/HorizontalMultiLevelHierarchy"/>
    <dgm:cxn modelId="{469426F7-4151-4746-A826-C137746F4FAA}" type="presOf" srcId="{0752AB12-9B9B-426A-B365-DB0FDD65278D}" destId="{269CEC45-8F85-439E-A933-94102DBA98AC}" srcOrd="0" destOrd="0" presId="urn:microsoft.com/office/officeart/2008/layout/HorizontalMultiLevelHierarchy"/>
    <dgm:cxn modelId="{CB32C197-C8DA-4D66-8AE0-27334C13E97B}" srcId="{A933B798-B580-46A8-A30D-35616A15DCC0}" destId="{F17EBA8F-3E0D-4609-9F8F-E6A50A46C787}" srcOrd="4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3" destOrd="0" parTransId="{0752AB12-9B9B-426A-B365-DB0FDD65278D}" sibTransId="{56CDE608-A803-4BE9-9430-5FD6E5BA6B64}"/>
    <dgm:cxn modelId="{4A2E12D7-F2B0-4F7C-980D-B777D18A8F0A}" type="presParOf" srcId="{10ABF7EF-C175-404D-A756-D2A3108075ED}" destId="{CB138EB0-4116-4588-B5F6-F69BA150FD99}" srcOrd="0" destOrd="0" presId="urn:microsoft.com/office/officeart/2008/layout/HorizontalMultiLevelHierarchy"/>
    <dgm:cxn modelId="{41512BF5-BD2B-4438-A682-76EC9F8DAD23}" type="presParOf" srcId="{CB138EB0-4116-4588-B5F6-F69BA150FD99}" destId="{DF8A4F6F-34EB-4ABF-8977-DEB8EB6D9176}" srcOrd="0" destOrd="0" presId="urn:microsoft.com/office/officeart/2008/layout/HorizontalMultiLevelHierarchy"/>
    <dgm:cxn modelId="{43C2DF14-087C-4AEF-A3FC-5E2645D0E9A3}" type="presParOf" srcId="{CB138EB0-4116-4588-B5F6-F69BA150FD99}" destId="{53143019-D5CC-404D-8469-691384A8B811}" srcOrd="1" destOrd="0" presId="urn:microsoft.com/office/officeart/2008/layout/HorizontalMultiLevelHierarchy"/>
    <dgm:cxn modelId="{16A0DEB9-B57A-4E0C-95F0-3B4F1E9D9B22}" type="presParOf" srcId="{53143019-D5CC-404D-8469-691384A8B811}" destId="{1E168039-E01B-4827-8A37-50B45737E519}" srcOrd="0" destOrd="0" presId="urn:microsoft.com/office/officeart/2008/layout/HorizontalMultiLevelHierarchy"/>
    <dgm:cxn modelId="{4F3AD1F2-A7FF-4E80-B7FA-89A63BB37DAE}" type="presParOf" srcId="{1E168039-E01B-4827-8A37-50B45737E519}" destId="{56E3FB4E-18B1-48E9-9D9F-82270FBD2A2E}" srcOrd="0" destOrd="0" presId="urn:microsoft.com/office/officeart/2008/layout/HorizontalMultiLevelHierarchy"/>
    <dgm:cxn modelId="{D06E00CB-A5E1-411C-9B40-E55FE40DFE28}" type="presParOf" srcId="{53143019-D5CC-404D-8469-691384A8B811}" destId="{6FD39F0C-B8EC-414D-A90C-118610A7038D}" srcOrd="1" destOrd="0" presId="urn:microsoft.com/office/officeart/2008/layout/HorizontalMultiLevelHierarchy"/>
    <dgm:cxn modelId="{4C9CE579-2603-47B2-A8BD-840EC54A4268}" type="presParOf" srcId="{6FD39F0C-B8EC-414D-A90C-118610A7038D}" destId="{8025F1B9-860F-4C47-8F26-DFA59C26A51C}" srcOrd="0" destOrd="0" presId="urn:microsoft.com/office/officeart/2008/layout/HorizontalMultiLevelHierarchy"/>
    <dgm:cxn modelId="{19784E5A-B6EB-4296-9154-B691DFDE992D}" type="presParOf" srcId="{6FD39F0C-B8EC-414D-A90C-118610A7038D}" destId="{68DDBFBB-B03F-40D3-B8F4-36999600E3B8}" srcOrd="1" destOrd="0" presId="urn:microsoft.com/office/officeart/2008/layout/HorizontalMultiLevelHierarchy"/>
    <dgm:cxn modelId="{3AD38642-D84B-40EE-ACE0-ED280EEB51EB}" type="presParOf" srcId="{53143019-D5CC-404D-8469-691384A8B811}" destId="{8C8FA7C7-22AB-43F8-864A-2E2552BB0786}" srcOrd="2" destOrd="0" presId="urn:microsoft.com/office/officeart/2008/layout/HorizontalMultiLevelHierarchy"/>
    <dgm:cxn modelId="{C3432B0F-C5DE-4E80-AC77-1B3FEA6A90DE}" type="presParOf" srcId="{8C8FA7C7-22AB-43F8-864A-2E2552BB0786}" destId="{C9D3BA77-B7D8-4A16-840C-0D0283BC908B}" srcOrd="0" destOrd="0" presId="urn:microsoft.com/office/officeart/2008/layout/HorizontalMultiLevelHierarchy"/>
    <dgm:cxn modelId="{645FF9C3-987D-4828-A062-D03B880ABE77}" type="presParOf" srcId="{53143019-D5CC-404D-8469-691384A8B811}" destId="{E9B15EA8-0CB5-4C4B-9012-A015D2A51C10}" srcOrd="3" destOrd="0" presId="urn:microsoft.com/office/officeart/2008/layout/HorizontalMultiLevelHierarchy"/>
    <dgm:cxn modelId="{CC6EBE5A-FB50-4EC1-9258-9839678D9E7B}" type="presParOf" srcId="{E9B15EA8-0CB5-4C4B-9012-A015D2A51C10}" destId="{DA081B7D-0FEC-4F20-BE8A-543E8B585C2B}" srcOrd="0" destOrd="0" presId="urn:microsoft.com/office/officeart/2008/layout/HorizontalMultiLevelHierarchy"/>
    <dgm:cxn modelId="{68680775-99C5-4ACE-85D3-E9D2269AB364}" type="presParOf" srcId="{E9B15EA8-0CB5-4C4B-9012-A015D2A51C10}" destId="{C2E7796B-C5C6-4509-A720-BC4AB470AE86}" srcOrd="1" destOrd="0" presId="urn:microsoft.com/office/officeart/2008/layout/HorizontalMultiLevelHierarchy"/>
    <dgm:cxn modelId="{3F28E4D6-FD75-4D14-88F9-B3570631A9FC}" type="presParOf" srcId="{53143019-D5CC-404D-8469-691384A8B811}" destId="{595E0B36-6330-4C6F-9AA5-37FFDAF80F56}" srcOrd="4" destOrd="0" presId="urn:microsoft.com/office/officeart/2008/layout/HorizontalMultiLevelHierarchy"/>
    <dgm:cxn modelId="{7B45039E-F909-48C1-AA1C-F3FB6538F4CA}" type="presParOf" srcId="{595E0B36-6330-4C6F-9AA5-37FFDAF80F56}" destId="{9BD274BF-C091-49C2-A645-D58B39C05AA6}" srcOrd="0" destOrd="0" presId="urn:microsoft.com/office/officeart/2008/layout/HorizontalMultiLevelHierarchy"/>
    <dgm:cxn modelId="{19D49C65-95E4-451B-A6DB-2669BDC864BC}" type="presParOf" srcId="{53143019-D5CC-404D-8469-691384A8B811}" destId="{B3FD0F8A-C4D8-4B51-84AF-98EBE8616B2C}" srcOrd="5" destOrd="0" presId="urn:microsoft.com/office/officeart/2008/layout/HorizontalMultiLevelHierarchy"/>
    <dgm:cxn modelId="{4B118299-0950-4A1A-8322-24E333A490A5}" type="presParOf" srcId="{B3FD0F8A-C4D8-4B51-84AF-98EBE8616B2C}" destId="{29E3B410-C988-4989-B800-7EA7A692EAB6}" srcOrd="0" destOrd="0" presId="urn:microsoft.com/office/officeart/2008/layout/HorizontalMultiLevelHierarchy"/>
    <dgm:cxn modelId="{DEEA90E1-D301-4BE0-B284-0C153F0292BA}" type="presParOf" srcId="{B3FD0F8A-C4D8-4B51-84AF-98EBE8616B2C}" destId="{E52A1F2C-42C9-4FEE-92E5-DFB5972C25E6}" srcOrd="1" destOrd="0" presId="urn:microsoft.com/office/officeart/2008/layout/HorizontalMultiLevelHierarchy"/>
    <dgm:cxn modelId="{8BD5865B-D3E9-4E73-A068-0F371B764836}" type="presParOf" srcId="{53143019-D5CC-404D-8469-691384A8B811}" destId="{269CEC45-8F85-439E-A933-94102DBA98AC}" srcOrd="6" destOrd="0" presId="urn:microsoft.com/office/officeart/2008/layout/HorizontalMultiLevelHierarchy"/>
    <dgm:cxn modelId="{5E65CBB8-26B0-49B5-BD85-77DF74C0FD06}" type="presParOf" srcId="{269CEC45-8F85-439E-A933-94102DBA98AC}" destId="{462B439D-2D99-4A40-8F9C-C7CF6DF6FA75}" srcOrd="0" destOrd="0" presId="urn:microsoft.com/office/officeart/2008/layout/HorizontalMultiLevelHierarchy"/>
    <dgm:cxn modelId="{06267E61-175C-4D3F-BF3D-799A7D9A1C69}" type="presParOf" srcId="{53143019-D5CC-404D-8469-691384A8B811}" destId="{9E3A3F7A-0CD0-4FE3-8AB6-C54C0BF7AD27}" srcOrd="7" destOrd="0" presId="urn:microsoft.com/office/officeart/2008/layout/HorizontalMultiLevelHierarchy"/>
    <dgm:cxn modelId="{1102B3AB-67A6-4CB8-B233-9680EE8F66F5}" type="presParOf" srcId="{9E3A3F7A-0CD0-4FE3-8AB6-C54C0BF7AD27}" destId="{09C460E2-5877-49B3-B9DA-A9172C25E93C}" srcOrd="0" destOrd="0" presId="urn:microsoft.com/office/officeart/2008/layout/HorizontalMultiLevelHierarchy"/>
    <dgm:cxn modelId="{10C5636E-9DB7-4053-BC39-4FF0FD52FDB4}" type="presParOf" srcId="{9E3A3F7A-0CD0-4FE3-8AB6-C54C0BF7AD27}" destId="{A3FE8544-C94A-44D3-A6D1-BADF6FBBD1B9}" srcOrd="1" destOrd="0" presId="urn:microsoft.com/office/officeart/2008/layout/HorizontalMultiLevelHierarchy"/>
    <dgm:cxn modelId="{A66FB119-D76B-47A6-B51C-D910DE5B29BF}" type="presParOf" srcId="{53143019-D5CC-404D-8469-691384A8B811}" destId="{2FBACA91-2375-4290-910E-1CE6F7226121}" srcOrd="8" destOrd="0" presId="urn:microsoft.com/office/officeart/2008/layout/HorizontalMultiLevelHierarchy"/>
    <dgm:cxn modelId="{19E7FBB7-A844-4C19-9D09-DBDC0CF0D352}" type="presParOf" srcId="{2FBACA91-2375-4290-910E-1CE6F7226121}" destId="{842D5EA9-1C8D-4031-838C-64E59AAE488A}" srcOrd="0" destOrd="0" presId="urn:microsoft.com/office/officeart/2008/layout/HorizontalMultiLevelHierarchy"/>
    <dgm:cxn modelId="{FDB3245B-8458-4EF9-8DE8-FFB1418D8381}" type="presParOf" srcId="{53143019-D5CC-404D-8469-691384A8B811}" destId="{483F5E28-EF02-4D11-84A6-8AB3683BEE28}" srcOrd="9" destOrd="0" presId="urn:microsoft.com/office/officeart/2008/layout/HorizontalMultiLevelHierarchy"/>
    <dgm:cxn modelId="{04C159BC-869E-4A02-828A-B3B0CD84826B}" type="presParOf" srcId="{483F5E28-EF02-4D11-84A6-8AB3683BEE28}" destId="{4EE4D63A-147D-47D6-9548-7D64335CCF30}" srcOrd="0" destOrd="0" presId="urn:microsoft.com/office/officeart/2008/layout/HorizontalMultiLevelHierarchy"/>
    <dgm:cxn modelId="{CDB6FD7F-167C-4F0C-876D-4ACA3CA16852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5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9CEC45-8F85-439E-A933-94102DBA98AC}" type="pres">
      <dgm:prSet presAssocID="{0752AB12-9B9B-426A-B365-DB0FDD65278D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0FEE4A8B-4677-4D4E-B3F2-C6EF99D2471A}" type="presOf" srcId="{8DF39F0D-67D5-480D-ACD1-8E5D39F9CE8E}" destId="{8025F1B9-860F-4C47-8F26-DFA59C26A51C}" srcOrd="0" destOrd="0" presId="urn:microsoft.com/office/officeart/2008/layout/HorizontalMultiLevelHierarchy"/>
    <dgm:cxn modelId="{75FB77D0-F57D-462C-8821-695FE4C74B81}" type="presOf" srcId="{DA5223E7-DDDF-4D66-904C-F21480634F9B}" destId="{10ABF7EF-C175-404D-A756-D2A3108075ED}" srcOrd="0" destOrd="0" presId="urn:microsoft.com/office/officeart/2008/layout/HorizontalMultiLevelHierarchy"/>
    <dgm:cxn modelId="{49A9ACE7-7713-46F5-A6C7-37BA617BE352}" type="presOf" srcId="{FCFF960B-A73C-476D-9E6B-F81971341FDD}" destId="{C9D3BA77-B7D8-4A16-840C-0D0283BC908B}" srcOrd="1" destOrd="0" presId="urn:microsoft.com/office/officeart/2008/layout/HorizontalMultiLevelHierarchy"/>
    <dgm:cxn modelId="{B491D4BC-F146-45D2-8F80-C2D8C8CFB954}" type="presOf" srcId="{FCFF960B-A73C-476D-9E6B-F81971341FDD}" destId="{8C8FA7C7-22AB-43F8-864A-2E2552BB0786}" srcOrd="0" destOrd="0" presId="urn:microsoft.com/office/officeart/2008/layout/HorizontalMultiLevelHierarchy"/>
    <dgm:cxn modelId="{E0B3B359-E2C9-4F6B-BB6F-1025A6DDC4CB}" type="presOf" srcId="{3A4BC0A5-904B-4BC4-AC47-7D785599ED0C}" destId="{842D5EA9-1C8D-4031-838C-64E59AAE488A}" srcOrd="1" destOrd="0" presId="urn:microsoft.com/office/officeart/2008/layout/HorizontalMultiLevelHierarchy"/>
    <dgm:cxn modelId="{1D021CFA-11FA-4E95-A1ED-11DC04C18AE7}" type="presOf" srcId="{A933B798-B580-46A8-A30D-35616A15DCC0}" destId="{DF8A4F6F-34EB-4ABF-8977-DEB8EB6D9176}" srcOrd="0" destOrd="0" presId="urn:microsoft.com/office/officeart/2008/layout/HorizontalMultiLevelHierarchy"/>
    <dgm:cxn modelId="{D35B5E98-9638-4A6A-90F7-E998839E20C2}" type="presOf" srcId="{2EDC4284-8538-4A9E-A318-5C95D6F62032}" destId="{09C460E2-5877-49B3-B9DA-A9172C25E93C}" srcOrd="0" destOrd="0" presId="urn:microsoft.com/office/officeart/2008/layout/HorizontalMultiLevelHierarchy"/>
    <dgm:cxn modelId="{B6655BE7-3882-480B-91E6-FD2CCCBA5E10}" type="presOf" srcId="{CA001C8E-1BAE-4984-B66B-FE8402EBEC8C}" destId="{9BD274BF-C091-49C2-A645-D58B39C05AA6}" srcOrd="1" destOrd="0" presId="urn:microsoft.com/office/officeart/2008/layout/HorizontalMultiLevelHierarchy"/>
    <dgm:cxn modelId="{95C8CC74-B25B-4AC5-BAA4-5DBE3089FFB8}" type="presOf" srcId="{B915F07B-C62A-4F27-8452-E8F5C338AFFC}" destId="{1E168039-E01B-4827-8A37-50B45737E519}" srcOrd="0" destOrd="0" presId="urn:microsoft.com/office/officeart/2008/layout/HorizontalMultiLevelHierarchy"/>
    <dgm:cxn modelId="{FE09877C-55BF-4A9A-87BC-4A3C38CEFD02}" type="presOf" srcId="{F17EBA8F-3E0D-4609-9F8F-E6A50A46C787}" destId="{4EE4D63A-147D-47D6-9548-7D64335CCF30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56150AEC-FAC7-4894-A81D-EA10AD807019}" type="presOf" srcId="{B915F07B-C62A-4F27-8452-E8F5C338AFFC}" destId="{56E3FB4E-18B1-48E9-9D9F-82270FBD2A2E}" srcOrd="1" destOrd="0" presId="urn:microsoft.com/office/officeart/2008/layout/HorizontalMultiLevelHierarchy"/>
    <dgm:cxn modelId="{E3B3D600-6869-4260-925B-BE481B4C4E55}" type="presOf" srcId="{9E998768-96E0-4CA0-8798-026FA66B5C2C}" destId="{29E3B410-C988-4989-B800-7EA7A692EAB6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41C3782D-D048-4E2F-BBDF-7E078ED22118}" type="presOf" srcId="{0752AB12-9B9B-426A-B365-DB0FDD65278D}" destId="{462B439D-2D99-4A40-8F9C-C7CF6DF6FA75}" srcOrd="1" destOrd="0" presId="urn:microsoft.com/office/officeart/2008/layout/HorizontalMultiLevelHierarchy"/>
    <dgm:cxn modelId="{640D3A18-1925-4A94-9857-8477E26E4EC5}" type="presOf" srcId="{CA001C8E-1BAE-4984-B66B-FE8402EBEC8C}" destId="{595E0B36-6330-4C6F-9AA5-37FFDAF80F56}" srcOrd="0" destOrd="0" presId="urn:microsoft.com/office/officeart/2008/layout/HorizontalMultiLevelHierarchy"/>
    <dgm:cxn modelId="{FD439048-7FFA-4EB9-BC79-9AEC7C4A540B}" type="presOf" srcId="{3A4BC0A5-904B-4BC4-AC47-7D785599ED0C}" destId="{2FBACA91-2375-4290-910E-1CE6F7226121}" srcOrd="0" destOrd="0" presId="urn:microsoft.com/office/officeart/2008/layout/HorizontalMultiLevelHierarchy"/>
    <dgm:cxn modelId="{11C18F09-4338-4008-9BBA-7F59DD8ECAA9}" type="presOf" srcId="{0752AB12-9B9B-426A-B365-DB0FDD65278D}" destId="{269CEC45-8F85-439E-A933-94102DBA98AC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674F77E8-1432-4672-A9CC-123AA381EAC4}" type="presOf" srcId="{F5B48BE5-3F5F-459C-AFA6-EE9068D7C2F8}" destId="{DA081B7D-0FEC-4F20-BE8A-543E8B585C2B}" srcOrd="0" destOrd="0" presId="urn:microsoft.com/office/officeart/2008/layout/HorizontalMultiLevelHierarchy"/>
    <dgm:cxn modelId="{CB32C197-C8DA-4D66-8AE0-27334C13E97B}" srcId="{A933B798-B580-46A8-A30D-35616A15DCC0}" destId="{F17EBA8F-3E0D-4609-9F8F-E6A50A46C787}" srcOrd="4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3" destOrd="0" parTransId="{0752AB12-9B9B-426A-B365-DB0FDD65278D}" sibTransId="{56CDE608-A803-4BE9-9430-5FD6E5BA6B64}"/>
    <dgm:cxn modelId="{AB1B00AB-BEC4-4B5F-ACEB-3AB09EB09B62}" type="presParOf" srcId="{10ABF7EF-C175-404D-A756-D2A3108075ED}" destId="{CB138EB0-4116-4588-B5F6-F69BA150FD99}" srcOrd="0" destOrd="0" presId="urn:microsoft.com/office/officeart/2008/layout/HorizontalMultiLevelHierarchy"/>
    <dgm:cxn modelId="{38BF5BC4-766E-411E-820A-E3CE2E465348}" type="presParOf" srcId="{CB138EB0-4116-4588-B5F6-F69BA150FD99}" destId="{DF8A4F6F-34EB-4ABF-8977-DEB8EB6D9176}" srcOrd="0" destOrd="0" presId="urn:microsoft.com/office/officeart/2008/layout/HorizontalMultiLevelHierarchy"/>
    <dgm:cxn modelId="{55C477D6-0DBD-48B2-B81C-187611E66599}" type="presParOf" srcId="{CB138EB0-4116-4588-B5F6-F69BA150FD99}" destId="{53143019-D5CC-404D-8469-691384A8B811}" srcOrd="1" destOrd="0" presId="urn:microsoft.com/office/officeart/2008/layout/HorizontalMultiLevelHierarchy"/>
    <dgm:cxn modelId="{AE4674E7-B442-4FC8-89A1-8C66D58B02B9}" type="presParOf" srcId="{53143019-D5CC-404D-8469-691384A8B811}" destId="{1E168039-E01B-4827-8A37-50B45737E519}" srcOrd="0" destOrd="0" presId="urn:microsoft.com/office/officeart/2008/layout/HorizontalMultiLevelHierarchy"/>
    <dgm:cxn modelId="{D8D4772D-56BA-484A-9B71-9965FDD7F5FC}" type="presParOf" srcId="{1E168039-E01B-4827-8A37-50B45737E519}" destId="{56E3FB4E-18B1-48E9-9D9F-82270FBD2A2E}" srcOrd="0" destOrd="0" presId="urn:microsoft.com/office/officeart/2008/layout/HorizontalMultiLevelHierarchy"/>
    <dgm:cxn modelId="{265EB608-8B1B-467B-B549-F8B0CF1C2560}" type="presParOf" srcId="{53143019-D5CC-404D-8469-691384A8B811}" destId="{6FD39F0C-B8EC-414D-A90C-118610A7038D}" srcOrd="1" destOrd="0" presId="urn:microsoft.com/office/officeart/2008/layout/HorizontalMultiLevelHierarchy"/>
    <dgm:cxn modelId="{F9DBDB14-B498-42B7-A4A8-1C6D9CB1A449}" type="presParOf" srcId="{6FD39F0C-B8EC-414D-A90C-118610A7038D}" destId="{8025F1B9-860F-4C47-8F26-DFA59C26A51C}" srcOrd="0" destOrd="0" presId="urn:microsoft.com/office/officeart/2008/layout/HorizontalMultiLevelHierarchy"/>
    <dgm:cxn modelId="{D9251FAF-24D2-41A3-B38C-807D0700D2BC}" type="presParOf" srcId="{6FD39F0C-B8EC-414D-A90C-118610A7038D}" destId="{68DDBFBB-B03F-40D3-B8F4-36999600E3B8}" srcOrd="1" destOrd="0" presId="urn:microsoft.com/office/officeart/2008/layout/HorizontalMultiLevelHierarchy"/>
    <dgm:cxn modelId="{DDA5265E-96EB-4CE5-A86F-BC1E960873AD}" type="presParOf" srcId="{53143019-D5CC-404D-8469-691384A8B811}" destId="{8C8FA7C7-22AB-43F8-864A-2E2552BB0786}" srcOrd="2" destOrd="0" presId="urn:microsoft.com/office/officeart/2008/layout/HorizontalMultiLevelHierarchy"/>
    <dgm:cxn modelId="{2C51BD66-D688-4A09-816F-9A1A8D43DD86}" type="presParOf" srcId="{8C8FA7C7-22AB-43F8-864A-2E2552BB0786}" destId="{C9D3BA77-B7D8-4A16-840C-0D0283BC908B}" srcOrd="0" destOrd="0" presId="urn:microsoft.com/office/officeart/2008/layout/HorizontalMultiLevelHierarchy"/>
    <dgm:cxn modelId="{D565884E-F0DD-45EA-BE29-EF4B56C9DA3E}" type="presParOf" srcId="{53143019-D5CC-404D-8469-691384A8B811}" destId="{E9B15EA8-0CB5-4C4B-9012-A015D2A51C10}" srcOrd="3" destOrd="0" presId="urn:microsoft.com/office/officeart/2008/layout/HorizontalMultiLevelHierarchy"/>
    <dgm:cxn modelId="{3FBF79DB-9F48-49A1-B82B-F59463266359}" type="presParOf" srcId="{E9B15EA8-0CB5-4C4B-9012-A015D2A51C10}" destId="{DA081B7D-0FEC-4F20-BE8A-543E8B585C2B}" srcOrd="0" destOrd="0" presId="urn:microsoft.com/office/officeart/2008/layout/HorizontalMultiLevelHierarchy"/>
    <dgm:cxn modelId="{7C36C9AD-2C5E-4AF0-8C81-607321333DD3}" type="presParOf" srcId="{E9B15EA8-0CB5-4C4B-9012-A015D2A51C10}" destId="{C2E7796B-C5C6-4509-A720-BC4AB470AE86}" srcOrd="1" destOrd="0" presId="urn:microsoft.com/office/officeart/2008/layout/HorizontalMultiLevelHierarchy"/>
    <dgm:cxn modelId="{A9B5E641-76BD-4778-B925-E8A84CEAC5F8}" type="presParOf" srcId="{53143019-D5CC-404D-8469-691384A8B811}" destId="{595E0B36-6330-4C6F-9AA5-37FFDAF80F56}" srcOrd="4" destOrd="0" presId="urn:microsoft.com/office/officeart/2008/layout/HorizontalMultiLevelHierarchy"/>
    <dgm:cxn modelId="{B78AF54E-BE92-4BBA-A1C8-80DB96D22164}" type="presParOf" srcId="{595E0B36-6330-4C6F-9AA5-37FFDAF80F56}" destId="{9BD274BF-C091-49C2-A645-D58B39C05AA6}" srcOrd="0" destOrd="0" presId="urn:microsoft.com/office/officeart/2008/layout/HorizontalMultiLevelHierarchy"/>
    <dgm:cxn modelId="{56A8C48B-5C00-4608-B539-BECEB7FEE2C9}" type="presParOf" srcId="{53143019-D5CC-404D-8469-691384A8B811}" destId="{B3FD0F8A-C4D8-4B51-84AF-98EBE8616B2C}" srcOrd="5" destOrd="0" presId="urn:microsoft.com/office/officeart/2008/layout/HorizontalMultiLevelHierarchy"/>
    <dgm:cxn modelId="{6B98D19B-63D8-4CC6-B055-A8EE75E5632D}" type="presParOf" srcId="{B3FD0F8A-C4D8-4B51-84AF-98EBE8616B2C}" destId="{29E3B410-C988-4989-B800-7EA7A692EAB6}" srcOrd="0" destOrd="0" presId="urn:microsoft.com/office/officeart/2008/layout/HorizontalMultiLevelHierarchy"/>
    <dgm:cxn modelId="{FD2F87D5-9CD6-46B2-9874-5B4F7DEE36C4}" type="presParOf" srcId="{B3FD0F8A-C4D8-4B51-84AF-98EBE8616B2C}" destId="{E52A1F2C-42C9-4FEE-92E5-DFB5972C25E6}" srcOrd="1" destOrd="0" presId="urn:microsoft.com/office/officeart/2008/layout/HorizontalMultiLevelHierarchy"/>
    <dgm:cxn modelId="{E333EBFC-B591-4557-BE04-A2BAEEF73B05}" type="presParOf" srcId="{53143019-D5CC-404D-8469-691384A8B811}" destId="{269CEC45-8F85-439E-A933-94102DBA98AC}" srcOrd="6" destOrd="0" presId="urn:microsoft.com/office/officeart/2008/layout/HorizontalMultiLevelHierarchy"/>
    <dgm:cxn modelId="{B4ADF3CF-EF3E-4006-A5B7-2B2071A870CE}" type="presParOf" srcId="{269CEC45-8F85-439E-A933-94102DBA98AC}" destId="{462B439D-2D99-4A40-8F9C-C7CF6DF6FA75}" srcOrd="0" destOrd="0" presId="urn:microsoft.com/office/officeart/2008/layout/HorizontalMultiLevelHierarchy"/>
    <dgm:cxn modelId="{7CAAB740-7FEA-4645-9A29-AF692D769D4D}" type="presParOf" srcId="{53143019-D5CC-404D-8469-691384A8B811}" destId="{9E3A3F7A-0CD0-4FE3-8AB6-C54C0BF7AD27}" srcOrd="7" destOrd="0" presId="urn:microsoft.com/office/officeart/2008/layout/HorizontalMultiLevelHierarchy"/>
    <dgm:cxn modelId="{F2362766-811A-4F3C-B4F2-F4CE143BAC02}" type="presParOf" srcId="{9E3A3F7A-0CD0-4FE3-8AB6-C54C0BF7AD27}" destId="{09C460E2-5877-49B3-B9DA-A9172C25E93C}" srcOrd="0" destOrd="0" presId="urn:microsoft.com/office/officeart/2008/layout/HorizontalMultiLevelHierarchy"/>
    <dgm:cxn modelId="{8B24A61F-CCCE-46B5-9746-D91DFE24BD54}" type="presParOf" srcId="{9E3A3F7A-0CD0-4FE3-8AB6-C54C0BF7AD27}" destId="{A3FE8544-C94A-44D3-A6D1-BADF6FBBD1B9}" srcOrd="1" destOrd="0" presId="urn:microsoft.com/office/officeart/2008/layout/HorizontalMultiLevelHierarchy"/>
    <dgm:cxn modelId="{8E9FB4DF-71D9-41FD-9F70-86F80AF70853}" type="presParOf" srcId="{53143019-D5CC-404D-8469-691384A8B811}" destId="{2FBACA91-2375-4290-910E-1CE6F7226121}" srcOrd="8" destOrd="0" presId="urn:microsoft.com/office/officeart/2008/layout/HorizontalMultiLevelHierarchy"/>
    <dgm:cxn modelId="{53CDE017-D700-4BB0-A185-ED47B35A2D7E}" type="presParOf" srcId="{2FBACA91-2375-4290-910E-1CE6F7226121}" destId="{842D5EA9-1C8D-4031-838C-64E59AAE488A}" srcOrd="0" destOrd="0" presId="urn:microsoft.com/office/officeart/2008/layout/HorizontalMultiLevelHierarchy"/>
    <dgm:cxn modelId="{6B0672BD-866E-446B-8BA5-A7F37B94CE86}" type="presParOf" srcId="{53143019-D5CC-404D-8469-691384A8B811}" destId="{483F5E28-EF02-4D11-84A6-8AB3683BEE28}" srcOrd="9" destOrd="0" presId="urn:microsoft.com/office/officeart/2008/layout/HorizontalMultiLevelHierarchy"/>
    <dgm:cxn modelId="{7D48CF69-C7C0-47F5-8821-48BB8BFEF840}" type="presParOf" srcId="{483F5E28-EF02-4D11-84A6-8AB3683BEE28}" destId="{4EE4D63A-147D-47D6-9548-7D64335CCF30}" srcOrd="0" destOrd="0" presId="urn:microsoft.com/office/officeart/2008/layout/HorizontalMultiLevelHierarchy"/>
    <dgm:cxn modelId="{32D8DD65-978D-4B14-9E3B-7C5494A3F4AA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64FD5-B7DC-4397-ACC1-4B838D7256C6}">
      <dsp:nvSpPr>
        <dsp:cNvPr id="0" name=""/>
        <dsp:cNvSpPr/>
      </dsp:nvSpPr>
      <dsp:spPr>
        <a:xfrm>
          <a:off x="589503" y="2667000"/>
          <a:ext cx="227339" cy="2490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490853"/>
              </a:lnTo>
              <a:lnTo>
                <a:pt x="227339" y="249085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40642" y="3849896"/>
        <a:ext cx="125060" cy="125060"/>
      </dsp:txXfrm>
    </dsp:sp>
    <dsp:sp modelId="{4FB08885-E859-403A-B531-F577D7402BFA}">
      <dsp:nvSpPr>
        <dsp:cNvPr id="0" name=""/>
        <dsp:cNvSpPr/>
      </dsp:nvSpPr>
      <dsp:spPr>
        <a:xfrm>
          <a:off x="589503" y="2667000"/>
          <a:ext cx="227339" cy="2057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057661"/>
              </a:lnTo>
              <a:lnTo>
                <a:pt x="227339" y="205766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51418" y="3644076"/>
        <a:ext cx="103509" cy="103509"/>
      </dsp:txXfrm>
    </dsp:sp>
    <dsp:sp modelId="{B986ECF0-8979-448D-BA8E-9530954C21E5}">
      <dsp:nvSpPr>
        <dsp:cNvPr id="0" name=""/>
        <dsp:cNvSpPr/>
      </dsp:nvSpPr>
      <dsp:spPr>
        <a:xfrm>
          <a:off x="589503" y="2667000"/>
          <a:ext cx="227339" cy="16244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624469"/>
              </a:lnTo>
              <a:lnTo>
                <a:pt x="227339" y="16244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62165" y="3438227"/>
        <a:ext cx="82015" cy="82015"/>
      </dsp:txXfrm>
    </dsp:sp>
    <dsp:sp modelId="{C9B8E1CC-4B36-4B31-BC3C-BF5FEF666618}">
      <dsp:nvSpPr>
        <dsp:cNvPr id="0" name=""/>
        <dsp:cNvSpPr/>
      </dsp:nvSpPr>
      <dsp:spPr>
        <a:xfrm>
          <a:off x="2725059" y="3858277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649787"/>
              </a:lnTo>
              <a:lnTo>
                <a:pt x="227339" y="649787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21518" y="4165961"/>
        <a:ext cx="34420" cy="34420"/>
      </dsp:txXfrm>
    </dsp:sp>
    <dsp:sp modelId="{2D33C36F-CEC0-4941-BE3A-03908EEB2825}">
      <dsp:nvSpPr>
        <dsp:cNvPr id="0" name=""/>
        <dsp:cNvSpPr/>
      </dsp:nvSpPr>
      <dsp:spPr>
        <a:xfrm>
          <a:off x="2725059" y="3858277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0878" y="3958725"/>
        <a:ext cx="15700" cy="15700"/>
      </dsp:txXfrm>
    </dsp:sp>
    <dsp:sp modelId="{B01F0D52-AD10-473E-ACBC-D5973599D966}">
      <dsp:nvSpPr>
        <dsp:cNvPr id="0" name=""/>
        <dsp:cNvSpPr/>
      </dsp:nvSpPr>
      <dsp:spPr>
        <a:xfrm>
          <a:off x="2725059" y="3641681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0878" y="3742129"/>
        <a:ext cx="15700" cy="15700"/>
      </dsp:txXfrm>
    </dsp:sp>
    <dsp:sp modelId="{916D5898-21CA-46BE-96E7-0426E3EE5A94}">
      <dsp:nvSpPr>
        <dsp:cNvPr id="0" name=""/>
        <dsp:cNvSpPr/>
      </dsp:nvSpPr>
      <dsp:spPr>
        <a:xfrm>
          <a:off x="2725059" y="3208489"/>
          <a:ext cx="227339" cy="649787"/>
        </a:xfrm>
        <a:custGeom>
          <a:avLst/>
          <a:gdLst/>
          <a:ahLst/>
          <a:cxnLst/>
          <a:rect l="0" t="0" r="0" b="0"/>
          <a:pathLst>
            <a:path>
              <a:moveTo>
                <a:pt x="0" y="649787"/>
              </a:moveTo>
              <a:lnTo>
                <a:pt x="113669" y="649787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21518" y="3516173"/>
        <a:ext cx="34420" cy="34420"/>
      </dsp:txXfrm>
    </dsp:sp>
    <dsp:sp modelId="{2C98B9E6-7C72-43C0-AA2A-C39E12C88203}">
      <dsp:nvSpPr>
        <dsp:cNvPr id="0" name=""/>
        <dsp:cNvSpPr/>
      </dsp:nvSpPr>
      <dsp:spPr>
        <a:xfrm>
          <a:off x="589503" y="2667000"/>
          <a:ext cx="227339" cy="1191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1191277"/>
              </a:lnTo>
              <a:lnTo>
                <a:pt x="227339" y="119127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72853" y="3232319"/>
        <a:ext cx="60638" cy="60638"/>
      </dsp:txXfrm>
    </dsp:sp>
    <dsp:sp modelId="{BCFE1293-2AB8-4B5F-AC6F-6CD6B16F0352}">
      <dsp:nvSpPr>
        <dsp:cNvPr id="0" name=""/>
        <dsp:cNvSpPr/>
      </dsp:nvSpPr>
      <dsp:spPr>
        <a:xfrm>
          <a:off x="2725059" y="2342106"/>
          <a:ext cx="227339" cy="433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433191"/>
              </a:lnTo>
              <a:lnTo>
                <a:pt x="227339" y="433191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26498" y="2546471"/>
        <a:ext cx="24461" cy="24461"/>
      </dsp:txXfrm>
    </dsp:sp>
    <dsp:sp modelId="{14B0F3A7-30E9-4507-9A2F-6912A18908FE}">
      <dsp:nvSpPr>
        <dsp:cNvPr id="0" name=""/>
        <dsp:cNvSpPr/>
      </dsp:nvSpPr>
      <dsp:spPr>
        <a:xfrm>
          <a:off x="2725059" y="2296386"/>
          <a:ext cx="22733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7339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3045" y="2336422"/>
        <a:ext cx="11366" cy="11366"/>
      </dsp:txXfrm>
    </dsp:sp>
    <dsp:sp modelId="{CCA4F9F6-D1B0-49B9-8E6C-8DB592BC0466}">
      <dsp:nvSpPr>
        <dsp:cNvPr id="0" name=""/>
        <dsp:cNvSpPr/>
      </dsp:nvSpPr>
      <dsp:spPr>
        <a:xfrm>
          <a:off x="4658783" y="1908914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64602" y="2009362"/>
        <a:ext cx="15700" cy="15700"/>
      </dsp:txXfrm>
    </dsp:sp>
    <dsp:sp modelId="{6F8DC0C4-D174-4319-A634-AB0E6E25C94A}">
      <dsp:nvSpPr>
        <dsp:cNvPr id="0" name=""/>
        <dsp:cNvSpPr/>
      </dsp:nvSpPr>
      <dsp:spPr>
        <a:xfrm>
          <a:off x="4658783" y="1692318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764602" y="1792766"/>
        <a:ext cx="15700" cy="15700"/>
      </dsp:txXfrm>
    </dsp:sp>
    <dsp:sp modelId="{19A678C1-77FC-43B2-B88A-135B06A11D8A}">
      <dsp:nvSpPr>
        <dsp:cNvPr id="0" name=""/>
        <dsp:cNvSpPr/>
      </dsp:nvSpPr>
      <dsp:spPr>
        <a:xfrm>
          <a:off x="2725059" y="1908914"/>
          <a:ext cx="227339" cy="433191"/>
        </a:xfrm>
        <a:custGeom>
          <a:avLst/>
          <a:gdLst/>
          <a:ahLst/>
          <a:cxnLst/>
          <a:rect l="0" t="0" r="0" b="0"/>
          <a:pathLst>
            <a:path>
              <a:moveTo>
                <a:pt x="0" y="433191"/>
              </a:moveTo>
              <a:lnTo>
                <a:pt x="113669" y="433191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26498" y="2113279"/>
        <a:ext cx="24461" cy="24461"/>
      </dsp:txXfrm>
    </dsp:sp>
    <dsp:sp modelId="{3A826F1C-EF99-4815-856C-9889ED8285F8}">
      <dsp:nvSpPr>
        <dsp:cNvPr id="0" name=""/>
        <dsp:cNvSpPr/>
      </dsp:nvSpPr>
      <dsp:spPr>
        <a:xfrm>
          <a:off x="589503" y="2342106"/>
          <a:ext cx="227339" cy="324893"/>
        </a:xfrm>
        <a:custGeom>
          <a:avLst/>
          <a:gdLst/>
          <a:ahLst/>
          <a:cxnLst/>
          <a:rect l="0" t="0" r="0" b="0"/>
          <a:pathLst>
            <a:path>
              <a:moveTo>
                <a:pt x="0" y="324893"/>
              </a:moveTo>
              <a:lnTo>
                <a:pt x="113669" y="324893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93259" y="2494639"/>
        <a:ext cx="19826" cy="19826"/>
      </dsp:txXfrm>
    </dsp:sp>
    <dsp:sp modelId="{096581F6-AEF6-41F8-9A55-3267FEDEE378}">
      <dsp:nvSpPr>
        <dsp:cNvPr id="0" name=""/>
        <dsp:cNvSpPr/>
      </dsp:nvSpPr>
      <dsp:spPr>
        <a:xfrm>
          <a:off x="2725059" y="1042530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669" y="0"/>
              </a:lnTo>
              <a:lnTo>
                <a:pt x="113669" y="216595"/>
              </a:lnTo>
              <a:lnTo>
                <a:pt x="227339" y="21659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0878" y="1142978"/>
        <a:ext cx="15700" cy="15700"/>
      </dsp:txXfrm>
    </dsp:sp>
    <dsp:sp modelId="{AC793641-CFE6-4089-969B-E6C2717EB5AF}">
      <dsp:nvSpPr>
        <dsp:cNvPr id="0" name=""/>
        <dsp:cNvSpPr/>
      </dsp:nvSpPr>
      <dsp:spPr>
        <a:xfrm>
          <a:off x="2725059" y="825934"/>
          <a:ext cx="227339" cy="216595"/>
        </a:xfrm>
        <a:custGeom>
          <a:avLst/>
          <a:gdLst/>
          <a:ahLst/>
          <a:cxnLst/>
          <a:rect l="0" t="0" r="0" b="0"/>
          <a:pathLst>
            <a:path>
              <a:moveTo>
                <a:pt x="0" y="216595"/>
              </a:moveTo>
              <a:lnTo>
                <a:pt x="113669" y="216595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830878" y="926382"/>
        <a:ext cx="15700" cy="15700"/>
      </dsp:txXfrm>
    </dsp:sp>
    <dsp:sp modelId="{9BD0747B-A401-44E5-B2C0-1E96DF885DED}">
      <dsp:nvSpPr>
        <dsp:cNvPr id="0" name=""/>
        <dsp:cNvSpPr/>
      </dsp:nvSpPr>
      <dsp:spPr>
        <a:xfrm>
          <a:off x="589503" y="1042530"/>
          <a:ext cx="227339" cy="1624469"/>
        </a:xfrm>
        <a:custGeom>
          <a:avLst/>
          <a:gdLst/>
          <a:ahLst/>
          <a:cxnLst/>
          <a:rect l="0" t="0" r="0" b="0"/>
          <a:pathLst>
            <a:path>
              <a:moveTo>
                <a:pt x="0" y="1624469"/>
              </a:moveTo>
              <a:lnTo>
                <a:pt x="113669" y="1624469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62165" y="1813757"/>
        <a:ext cx="82015" cy="82015"/>
      </dsp:txXfrm>
    </dsp:sp>
    <dsp:sp modelId="{1E168039-E01B-4827-8A37-50B45737E519}">
      <dsp:nvSpPr>
        <dsp:cNvPr id="0" name=""/>
        <dsp:cNvSpPr/>
      </dsp:nvSpPr>
      <dsp:spPr>
        <a:xfrm>
          <a:off x="589503" y="609338"/>
          <a:ext cx="227339" cy="2057661"/>
        </a:xfrm>
        <a:custGeom>
          <a:avLst/>
          <a:gdLst/>
          <a:ahLst/>
          <a:cxnLst/>
          <a:rect l="0" t="0" r="0" b="0"/>
          <a:pathLst>
            <a:path>
              <a:moveTo>
                <a:pt x="0" y="2057661"/>
              </a:moveTo>
              <a:lnTo>
                <a:pt x="113669" y="2057661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51418" y="1586414"/>
        <a:ext cx="103509" cy="103509"/>
      </dsp:txXfrm>
    </dsp:sp>
    <dsp:sp modelId="{450BA443-B17B-4C58-BC25-55034932198E}">
      <dsp:nvSpPr>
        <dsp:cNvPr id="0" name=""/>
        <dsp:cNvSpPr/>
      </dsp:nvSpPr>
      <dsp:spPr>
        <a:xfrm>
          <a:off x="589503" y="176146"/>
          <a:ext cx="227339" cy="2490853"/>
        </a:xfrm>
        <a:custGeom>
          <a:avLst/>
          <a:gdLst/>
          <a:ahLst/>
          <a:cxnLst/>
          <a:rect l="0" t="0" r="0" b="0"/>
          <a:pathLst>
            <a:path>
              <a:moveTo>
                <a:pt x="0" y="2490853"/>
              </a:moveTo>
              <a:lnTo>
                <a:pt x="113669" y="2490853"/>
              </a:lnTo>
              <a:lnTo>
                <a:pt x="113669" y="0"/>
              </a:lnTo>
              <a:lnTo>
                <a:pt x="227339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640642" y="1359043"/>
        <a:ext cx="125060" cy="125060"/>
      </dsp:txXfrm>
    </dsp:sp>
    <dsp:sp modelId="{CAD79160-1660-48AE-B078-A5B68D268E8B}">
      <dsp:nvSpPr>
        <dsp:cNvPr id="0" name=""/>
        <dsp:cNvSpPr/>
      </dsp:nvSpPr>
      <dsp:spPr>
        <a:xfrm rot="16200000">
          <a:off x="-495756" y="2493723"/>
          <a:ext cx="182396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 Descriptor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-495756" y="2493723"/>
        <a:ext cx="1823966" cy="346553"/>
      </dsp:txXfrm>
    </dsp:sp>
    <dsp:sp modelId="{6F8EDA1C-B9D6-4159-864F-D6431EA8373A}">
      <dsp:nvSpPr>
        <dsp:cNvPr id="0" name=""/>
        <dsp:cNvSpPr/>
      </dsp:nvSpPr>
      <dsp:spPr>
        <a:xfrm>
          <a:off x="816842" y="2869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2869"/>
        <a:ext cx="1908216" cy="346553"/>
      </dsp:txXfrm>
    </dsp:sp>
    <dsp:sp modelId="{8025F1B9-860F-4C47-8F26-DFA59C26A51C}">
      <dsp:nvSpPr>
        <dsp:cNvPr id="0" name=""/>
        <dsp:cNvSpPr/>
      </dsp:nvSpPr>
      <dsp:spPr>
        <a:xfrm>
          <a:off x="816842" y="436061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436061"/>
        <a:ext cx="1908216" cy="346553"/>
      </dsp:txXfrm>
    </dsp:sp>
    <dsp:sp modelId="{C03A8250-EB24-4A69-A768-BCFD6C5FF7E6}">
      <dsp:nvSpPr>
        <dsp:cNvPr id="0" name=""/>
        <dsp:cNvSpPr/>
      </dsp:nvSpPr>
      <dsp:spPr>
        <a:xfrm>
          <a:off x="816842" y="869253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Address Vector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869253"/>
        <a:ext cx="1908216" cy="346553"/>
      </dsp:txXfrm>
    </dsp:sp>
    <dsp:sp modelId="{40E8FCAE-4606-49D3-929D-55BC5D7B0B60}">
      <dsp:nvSpPr>
        <dsp:cNvPr id="0" name=""/>
        <dsp:cNvSpPr/>
      </dsp:nvSpPr>
      <dsp:spPr>
        <a:xfrm>
          <a:off x="2952398" y="652657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652657"/>
        <a:ext cx="1706384" cy="346553"/>
      </dsp:txXfrm>
    </dsp:sp>
    <dsp:sp modelId="{79E788CB-C849-4510-8E41-F1619A2A5763}">
      <dsp:nvSpPr>
        <dsp:cNvPr id="0" name=""/>
        <dsp:cNvSpPr/>
      </dsp:nvSpPr>
      <dsp:spPr>
        <a:xfrm>
          <a:off x="2952398" y="1085849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1085849"/>
        <a:ext cx="1706384" cy="346553"/>
      </dsp:txXfrm>
    </dsp:sp>
    <dsp:sp modelId="{156C7A62-E621-4C9E-8725-6411FD80C7C2}">
      <dsp:nvSpPr>
        <dsp:cNvPr id="0" name=""/>
        <dsp:cNvSpPr/>
      </dsp:nvSpPr>
      <dsp:spPr>
        <a:xfrm>
          <a:off x="816842" y="2168829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Endpoint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2168829"/>
        <a:ext cx="1908216" cy="346553"/>
      </dsp:txXfrm>
    </dsp:sp>
    <dsp:sp modelId="{7691E741-F8B2-4993-AF00-EC2226E6F472}">
      <dsp:nvSpPr>
        <dsp:cNvPr id="0" name=""/>
        <dsp:cNvSpPr/>
      </dsp:nvSpPr>
      <dsp:spPr>
        <a:xfrm>
          <a:off x="2952398" y="1735637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1735637"/>
        <a:ext cx="1706384" cy="346553"/>
      </dsp:txXfrm>
    </dsp:sp>
    <dsp:sp modelId="{84B364F7-EC17-4D48-A61F-9F304BC71813}">
      <dsp:nvSpPr>
        <dsp:cNvPr id="0" name=""/>
        <dsp:cNvSpPr/>
      </dsp:nvSpPr>
      <dsp:spPr>
        <a:xfrm>
          <a:off x="4886122" y="1519041"/>
          <a:ext cx="1347927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86122" y="1519041"/>
        <a:ext cx="1347927" cy="346553"/>
      </dsp:txXfrm>
    </dsp:sp>
    <dsp:sp modelId="{44E4C081-CE37-493E-A4DD-46E0AC2D39AB}">
      <dsp:nvSpPr>
        <dsp:cNvPr id="0" name=""/>
        <dsp:cNvSpPr/>
      </dsp:nvSpPr>
      <dsp:spPr>
        <a:xfrm>
          <a:off x="4886122" y="1952233"/>
          <a:ext cx="1347927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886122" y="1952233"/>
        <a:ext cx="1347927" cy="346553"/>
      </dsp:txXfrm>
    </dsp:sp>
    <dsp:sp modelId="{201FCAFE-9525-48CA-A634-861142B277BA}">
      <dsp:nvSpPr>
        <dsp:cNvPr id="0" name=""/>
        <dsp:cNvSpPr/>
      </dsp:nvSpPr>
      <dsp:spPr>
        <a:xfrm>
          <a:off x="2952398" y="2168829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2168829"/>
        <a:ext cx="1706384" cy="346553"/>
      </dsp:txXfrm>
    </dsp:sp>
    <dsp:sp modelId="{EF5DFBAD-D176-457A-BC4E-9B9F0FDE4C98}">
      <dsp:nvSpPr>
        <dsp:cNvPr id="0" name=""/>
        <dsp:cNvSpPr/>
      </dsp:nvSpPr>
      <dsp:spPr>
        <a:xfrm>
          <a:off x="2952398" y="2602021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2602021"/>
        <a:ext cx="1706384" cy="346553"/>
      </dsp:txXfrm>
    </dsp:sp>
    <dsp:sp modelId="{B115F1EF-5C03-4E70-961A-6D3BB4964A7D}">
      <dsp:nvSpPr>
        <dsp:cNvPr id="0" name=""/>
        <dsp:cNvSpPr/>
      </dsp:nvSpPr>
      <dsp:spPr>
        <a:xfrm>
          <a:off x="816842" y="3685001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Event Queue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3685001"/>
        <a:ext cx="1908216" cy="346553"/>
      </dsp:txXfrm>
    </dsp:sp>
    <dsp:sp modelId="{0AA46D22-764F-45F8-AAA6-3EF1A74ACEF9}">
      <dsp:nvSpPr>
        <dsp:cNvPr id="0" name=""/>
        <dsp:cNvSpPr/>
      </dsp:nvSpPr>
      <dsp:spPr>
        <a:xfrm>
          <a:off x="2952398" y="3035213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3035213"/>
        <a:ext cx="1706384" cy="346553"/>
      </dsp:txXfrm>
    </dsp:sp>
    <dsp:sp modelId="{38958827-4426-4032-933D-7B8F4F8EEF45}">
      <dsp:nvSpPr>
        <dsp:cNvPr id="0" name=""/>
        <dsp:cNvSpPr/>
      </dsp:nvSpPr>
      <dsp:spPr>
        <a:xfrm>
          <a:off x="2952398" y="3468405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3468405"/>
        <a:ext cx="1706384" cy="346553"/>
      </dsp:txXfrm>
    </dsp:sp>
    <dsp:sp modelId="{D760E36C-D470-4EF6-90B9-FF14D3AD4D17}">
      <dsp:nvSpPr>
        <dsp:cNvPr id="0" name=""/>
        <dsp:cNvSpPr/>
      </dsp:nvSpPr>
      <dsp:spPr>
        <a:xfrm>
          <a:off x="2952398" y="3901597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3901597"/>
        <a:ext cx="1706384" cy="346553"/>
      </dsp:txXfrm>
    </dsp:sp>
    <dsp:sp modelId="{60D13A57-77C9-4D46-B4CC-890053FAB643}">
      <dsp:nvSpPr>
        <dsp:cNvPr id="0" name=""/>
        <dsp:cNvSpPr/>
      </dsp:nvSpPr>
      <dsp:spPr>
        <a:xfrm>
          <a:off x="2952398" y="4334788"/>
          <a:ext cx="1706384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952398" y="4334788"/>
        <a:ext cx="1706384" cy="346553"/>
      </dsp:txXfrm>
    </dsp:sp>
    <dsp:sp modelId="{703F6492-7CAC-453B-9FB0-16C00D8EFBB9}">
      <dsp:nvSpPr>
        <dsp:cNvPr id="0" name=""/>
        <dsp:cNvSpPr/>
      </dsp:nvSpPr>
      <dsp:spPr>
        <a:xfrm>
          <a:off x="816842" y="4118193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4118193"/>
        <a:ext cx="1908216" cy="346553"/>
      </dsp:txXfrm>
    </dsp:sp>
    <dsp:sp modelId="{CA69A1ED-D6B7-4432-8A1F-7F571F677916}">
      <dsp:nvSpPr>
        <dsp:cNvPr id="0" name=""/>
        <dsp:cNvSpPr/>
      </dsp:nvSpPr>
      <dsp:spPr>
        <a:xfrm>
          <a:off x="816842" y="4551384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solidFill>
                <a:schemeClr val="tx1"/>
              </a:solidFill>
            </a:rPr>
            <a:t>Memory Region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4551384"/>
        <a:ext cx="1908216" cy="346553"/>
      </dsp:txXfrm>
    </dsp:sp>
    <dsp:sp modelId="{238DC05C-8094-4336-8B37-D731758F53D9}">
      <dsp:nvSpPr>
        <dsp:cNvPr id="0" name=""/>
        <dsp:cNvSpPr/>
      </dsp:nvSpPr>
      <dsp:spPr>
        <a:xfrm>
          <a:off x="816842" y="4984576"/>
          <a:ext cx="1908216" cy="34655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Interfaces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816842" y="4984576"/>
        <a:ext cx="1908216" cy="3465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632956" y="205740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582329"/>
              </a:lnTo>
              <a:lnTo>
                <a:pt x="415203" y="15823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2807667"/>
        <a:ext cx="81794" cy="81794"/>
      </dsp:txXfrm>
    </dsp:sp>
    <dsp:sp modelId="{269CEC45-8F85-439E-A933-94102DBA98AC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2430644"/>
        <a:ext cx="44674" cy="44674"/>
      </dsp:txXfrm>
    </dsp:sp>
    <dsp:sp modelId="{595E0B36-6330-4C6F-9AA5-37FFDAF80F56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30177" y="2047019"/>
        <a:ext cx="20760" cy="20760"/>
      </dsp:txXfrm>
    </dsp:sp>
    <dsp:sp modelId="{8C8FA7C7-22AB-43F8-864A-2E2552BB0786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1E168039-E01B-4827-8A37-50B45737E519}">
      <dsp:nvSpPr>
        <dsp:cNvPr id="0" name=""/>
        <dsp:cNvSpPr/>
      </dsp:nvSpPr>
      <dsp:spPr>
        <a:xfrm>
          <a:off x="632956" y="47507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1582329"/>
              </a:moveTo>
              <a:lnTo>
                <a:pt x="207601" y="1582329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1225337"/>
        <a:ext cx="81794" cy="8179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15860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58604"/>
        <a:ext cx="2076016" cy="632931"/>
      </dsp:txXfrm>
    </dsp:sp>
    <dsp:sp modelId="{DA081B7D-0FEC-4F20-BE8A-543E8B585C2B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29E3B410-C988-4989-B800-7EA7A692EAB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09C460E2-5877-49B3-B9DA-A9172C25E93C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532098"/>
        <a:ext cx="2076016" cy="632931"/>
      </dsp:txXfrm>
    </dsp:sp>
    <dsp:sp modelId="{4EE4D63A-147D-47D6-9548-7D64335CCF30}">
      <dsp:nvSpPr>
        <dsp:cNvPr id="0" name=""/>
        <dsp:cNvSpPr/>
      </dsp:nvSpPr>
      <dsp:spPr>
        <a:xfrm>
          <a:off x="1048159" y="3323263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3323263"/>
        <a:ext cx="2076016" cy="63293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632956" y="205740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582329"/>
              </a:lnTo>
              <a:lnTo>
                <a:pt x="415203" y="15823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2807667"/>
        <a:ext cx="81794" cy="81794"/>
      </dsp:txXfrm>
    </dsp:sp>
    <dsp:sp modelId="{269CEC45-8F85-439E-A933-94102DBA98AC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2430644"/>
        <a:ext cx="44674" cy="44674"/>
      </dsp:txXfrm>
    </dsp:sp>
    <dsp:sp modelId="{595E0B36-6330-4C6F-9AA5-37FFDAF80F56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30177" y="2047019"/>
        <a:ext cx="20760" cy="20760"/>
      </dsp:txXfrm>
    </dsp:sp>
    <dsp:sp modelId="{8C8FA7C7-22AB-43F8-864A-2E2552BB0786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1E168039-E01B-4827-8A37-50B45737E519}">
      <dsp:nvSpPr>
        <dsp:cNvPr id="0" name=""/>
        <dsp:cNvSpPr/>
      </dsp:nvSpPr>
      <dsp:spPr>
        <a:xfrm>
          <a:off x="632956" y="47507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1582329"/>
              </a:moveTo>
              <a:lnTo>
                <a:pt x="207601" y="1582329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1225337"/>
        <a:ext cx="81794" cy="8179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15860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58604"/>
        <a:ext cx="2076016" cy="632931"/>
      </dsp:txXfrm>
    </dsp:sp>
    <dsp:sp modelId="{DA081B7D-0FEC-4F20-BE8A-543E8B585C2B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29E3B410-C988-4989-B800-7EA7A692EAB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09C460E2-5877-49B3-B9DA-A9172C25E93C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532098"/>
        <a:ext cx="2076016" cy="632931"/>
      </dsp:txXfrm>
    </dsp:sp>
    <dsp:sp modelId="{4EE4D63A-147D-47D6-9548-7D64335CCF30}">
      <dsp:nvSpPr>
        <dsp:cNvPr id="0" name=""/>
        <dsp:cNvSpPr/>
      </dsp:nvSpPr>
      <dsp:spPr>
        <a:xfrm>
          <a:off x="1048159" y="3323263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3323263"/>
        <a:ext cx="2076016" cy="63293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632956" y="205740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582329"/>
              </a:lnTo>
              <a:lnTo>
                <a:pt x="415203" y="15823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2807667"/>
        <a:ext cx="81794" cy="81794"/>
      </dsp:txXfrm>
    </dsp:sp>
    <dsp:sp modelId="{269CEC45-8F85-439E-A933-94102DBA98AC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2430644"/>
        <a:ext cx="44674" cy="44674"/>
      </dsp:txXfrm>
    </dsp:sp>
    <dsp:sp modelId="{595E0B36-6330-4C6F-9AA5-37FFDAF80F56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30177" y="2047019"/>
        <a:ext cx="20760" cy="20760"/>
      </dsp:txXfrm>
    </dsp:sp>
    <dsp:sp modelId="{8C8FA7C7-22AB-43F8-864A-2E2552BB0786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1E168039-E01B-4827-8A37-50B45737E519}">
      <dsp:nvSpPr>
        <dsp:cNvPr id="0" name=""/>
        <dsp:cNvSpPr/>
      </dsp:nvSpPr>
      <dsp:spPr>
        <a:xfrm>
          <a:off x="632956" y="47507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1582329"/>
              </a:moveTo>
              <a:lnTo>
                <a:pt x="207601" y="1582329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1225337"/>
        <a:ext cx="81794" cy="8179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15860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58604"/>
        <a:ext cx="2076016" cy="632931"/>
      </dsp:txXfrm>
    </dsp:sp>
    <dsp:sp modelId="{DA081B7D-0FEC-4F20-BE8A-543E8B585C2B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29E3B410-C988-4989-B800-7EA7A692EAB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09C460E2-5877-49B3-B9DA-A9172C25E93C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532098"/>
        <a:ext cx="2076016" cy="632931"/>
      </dsp:txXfrm>
    </dsp:sp>
    <dsp:sp modelId="{4EE4D63A-147D-47D6-9548-7D64335CCF30}">
      <dsp:nvSpPr>
        <dsp:cNvPr id="0" name=""/>
        <dsp:cNvSpPr/>
      </dsp:nvSpPr>
      <dsp:spPr>
        <a:xfrm>
          <a:off x="1048159" y="3323263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3323263"/>
        <a:ext cx="2076016" cy="6329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08885-E859-403A-B531-F577D7402BFA}">
      <dsp:nvSpPr>
        <dsp:cNvPr id="0" name=""/>
        <dsp:cNvSpPr/>
      </dsp:nvSpPr>
      <dsp:spPr>
        <a:xfrm>
          <a:off x="3239059" y="3256958"/>
          <a:ext cx="247688" cy="188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887866"/>
              </a:lnTo>
              <a:lnTo>
                <a:pt x="247688" y="18878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15302" y="4153290"/>
        <a:ext cx="95202" cy="95202"/>
      </dsp:txXfrm>
    </dsp:sp>
    <dsp:sp modelId="{B986ECF0-8979-448D-BA8E-9530954C21E5}">
      <dsp:nvSpPr>
        <dsp:cNvPr id="0" name=""/>
        <dsp:cNvSpPr/>
      </dsp:nvSpPr>
      <dsp:spPr>
        <a:xfrm>
          <a:off x="3239059" y="3256958"/>
          <a:ext cx="247688" cy="1415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415899"/>
              </a:lnTo>
              <a:lnTo>
                <a:pt x="247688" y="141589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26968" y="3928972"/>
        <a:ext cx="71870" cy="71870"/>
      </dsp:txXfrm>
    </dsp:sp>
    <dsp:sp modelId="{C9B8E1CC-4B36-4B31-BC3C-BF5FEF666618}">
      <dsp:nvSpPr>
        <dsp:cNvPr id="0" name=""/>
        <dsp:cNvSpPr/>
      </dsp:nvSpPr>
      <dsp:spPr>
        <a:xfrm>
          <a:off x="5101413" y="4200891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707949"/>
              </a:lnTo>
              <a:lnTo>
                <a:pt x="247688" y="70794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06506" y="4536115"/>
        <a:ext cx="37501" cy="37501"/>
      </dsp:txXfrm>
    </dsp:sp>
    <dsp:sp modelId="{2D33C36F-CEC0-4941-BE3A-03908EEB2825}">
      <dsp:nvSpPr>
        <dsp:cNvPr id="0" name=""/>
        <dsp:cNvSpPr/>
      </dsp:nvSpPr>
      <dsp:spPr>
        <a:xfrm>
          <a:off x="5101413" y="4200891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235983"/>
              </a:lnTo>
              <a:lnTo>
                <a:pt x="247688" y="2359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4310330"/>
        <a:ext cx="17105" cy="17105"/>
      </dsp:txXfrm>
    </dsp:sp>
    <dsp:sp modelId="{B01F0D52-AD10-473E-ACBC-D5973599D966}">
      <dsp:nvSpPr>
        <dsp:cNvPr id="0" name=""/>
        <dsp:cNvSpPr/>
      </dsp:nvSpPr>
      <dsp:spPr>
        <a:xfrm>
          <a:off x="5101413" y="3964907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235983"/>
              </a:moveTo>
              <a:lnTo>
                <a:pt x="123844" y="235983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4074346"/>
        <a:ext cx="17105" cy="17105"/>
      </dsp:txXfrm>
    </dsp:sp>
    <dsp:sp modelId="{916D5898-21CA-46BE-96E7-0426E3EE5A94}">
      <dsp:nvSpPr>
        <dsp:cNvPr id="0" name=""/>
        <dsp:cNvSpPr/>
      </dsp:nvSpPr>
      <dsp:spPr>
        <a:xfrm>
          <a:off x="5101413" y="3492941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707949"/>
              </a:moveTo>
              <a:lnTo>
                <a:pt x="123844" y="707949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06506" y="3828165"/>
        <a:ext cx="37501" cy="37501"/>
      </dsp:txXfrm>
    </dsp:sp>
    <dsp:sp modelId="{2C98B9E6-7C72-43C0-AA2A-C39E12C88203}">
      <dsp:nvSpPr>
        <dsp:cNvPr id="0" name=""/>
        <dsp:cNvSpPr/>
      </dsp:nvSpPr>
      <dsp:spPr>
        <a:xfrm>
          <a:off x="3239059" y="3256958"/>
          <a:ext cx="247688" cy="94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943933"/>
              </a:lnTo>
              <a:lnTo>
                <a:pt x="247688" y="94393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38506" y="3704527"/>
        <a:ext cx="48794" cy="48794"/>
      </dsp:txXfrm>
    </dsp:sp>
    <dsp:sp modelId="{BCFE1293-2AB8-4B5F-AC6F-6CD6B16F0352}">
      <dsp:nvSpPr>
        <dsp:cNvPr id="0" name=""/>
        <dsp:cNvSpPr/>
      </dsp:nvSpPr>
      <dsp:spPr>
        <a:xfrm>
          <a:off x="5101413" y="2549008"/>
          <a:ext cx="247688" cy="47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471966"/>
              </a:lnTo>
              <a:lnTo>
                <a:pt x="247688" y="4719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1932" y="2771666"/>
        <a:ext cx="26650" cy="26650"/>
      </dsp:txXfrm>
    </dsp:sp>
    <dsp:sp modelId="{14B0F3A7-30E9-4507-9A2F-6912A18908FE}">
      <dsp:nvSpPr>
        <dsp:cNvPr id="0" name=""/>
        <dsp:cNvSpPr/>
      </dsp:nvSpPr>
      <dsp:spPr>
        <a:xfrm>
          <a:off x="5101413" y="2503288"/>
          <a:ext cx="2476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688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9065" y="2542816"/>
        <a:ext cx="12384" cy="12384"/>
      </dsp:txXfrm>
    </dsp:sp>
    <dsp:sp modelId="{19A678C1-77FC-43B2-B88A-135B06A11D8A}">
      <dsp:nvSpPr>
        <dsp:cNvPr id="0" name=""/>
        <dsp:cNvSpPr/>
      </dsp:nvSpPr>
      <dsp:spPr>
        <a:xfrm>
          <a:off x="5101413" y="2077041"/>
          <a:ext cx="247688" cy="471966"/>
        </a:xfrm>
        <a:custGeom>
          <a:avLst/>
          <a:gdLst/>
          <a:ahLst/>
          <a:cxnLst/>
          <a:rect l="0" t="0" r="0" b="0"/>
          <a:pathLst>
            <a:path>
              <a:moveTo>
                <a:pt x="0" y="471966"/>
              </a:moveTo>
              <a:lnTo>
                <a:pt x="123844" y="471966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1932" y="2299699"/>
        <a:ext cx="26650" cy="26650"/>
      </dsp:txXfrm>
    </dsp:sp>
    <dsp:sp modelId="{3A826F1C-EF99-4815-856C-9889ED8285F8}">
      <dsp:nvSpPr>
        <dsp:cNvPr id="0" name=""/>
        <dsp:cNvSpPr/>
      </dsp:nvSpPr>
      <dsp:spPr>
        <a:xfrm>
          <a:off x="3239059" y="2549008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707949"/>
              </a:moveTo>
              <a:lnTo>
                <a:pt x="123844" y="707949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44152" y="2884232"/>
        <a:ext cx="37501" cy="37501"/>
      </dsp:txXfrm>
    </dsp:sp>
    <dsp:sp modelId="{096581F6-AEF6-41F8-9A55-3267FEDEE378}">
      <dsp:nvSpPr>
        <dsp:cNvPr id="0" name=""/>
        <dsp:cNvSpPr/>
      </dsp:nvSpPr>
      <dsp:spPr>
        <a:xfrm>
          <a:off x="5101413" y="1369092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235983"/>
              </a:lnTo>
              <a:lnTo>
                <a:pt x="247688" y="2359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1478530"/>
        <a:ext cx="17105" cy="17105"/>
      </dsp:txXfrm>
    </dsp:sp>
    <dsp:sp modelId="{AC793641-CFE6-4089-969B-E6C2717EB5AF}">
      <dsp:nvSpPr>
        <dsp:cNvPr id="0" name=""/>
        <dsp:cNvSpPr/>
      </dsp:nvSpPr>
      <dsp:spPr>
        <a:xfrm>
          <a:off x="5101413" y="1133108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235983"/>
              </a:moveTo>
              <a:lnTo>
                <a:pt x="123844" y="235983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1242547"/>
        <a:ext cx="17105" cy="17105"/>
      </dsp:txXfrm>
    </dsp:sp>
    <dsp:sp modelId="{9BD0747B-A401-44E5-B2C0-1E96DF885DED}">
      <dsp:nvSpPr>
        <dsp:cNvPr id="0" name=""/>
        <dsp:cNvSpPr/>
      </dsp:nvSpPr>
      <dsp:spPr>
        <a:xfrm>
          <a:off x="3239059" y="1369092"/>
          <a:ext cx="247688" cy="1887866"/>
        </a:xfrm>
        <a:custGeom>
          <a:avLst/>
          <a:gdLst/>
          <a:ahLst/>
          <a:cxnLst/>
          <a:rect l="0" t="0" r="0" b="0"/>
          <a:pathLst>
            <a:path>
              <a:moveTo>
                <a:pt x="0" y="1887866"/>
              </a:moveTo>
              <a:lnTo>
                <a:pt x="123844" y="1887866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15302" y="2265423"/>
        <a:ext cx="95202" cy="95202"/>
      </dsp:txXfrm>
    </dsp:sp>
    <dsp:sp modelId="{1E168039-E01B-4827-8A37-50B45737E519}">
      <dsp:nvSpPr>
        <dsp:cNvPr id="0" name=""/>
        <dsp:cNvSpPr/>
      </dsp:nvSpPr>
      <dsp:spPr>
        <a:xfrm>
          <a:off x="1376705" y="1723066"/>
          <a:ext cx="247688" cy="153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533891"/>
              </a:lnTo>
              <a:lnTo>
                <a:pt x="247688" y="153389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61705" y="2451168"/>
        <a:ext cx="77688" cy="77688"/>
      </dsp:txXfrm>
    </dsp:sp>
    <dsp:sp modelId="{335EEF8B-E65C-4130-9745-CB3DB4BE0A92}">
      <dsp:nvSpPr>
        <dsp:cNvPr id="0" name=""/>
        <dsp:cNvSpPr/>
      </dsp:nvSpPr>
      <dsp:spPr>
        <a:xfrm>
          <a:off x="1376705" y="1133108"/>
          <a:ext cx="247688" cy="589958"/>
        </a:xfrm>
        <a:custGeom>
          <a:avLst/>
          <a:gdLst/>
          <a:ahLst/>
          <a:cxnLst/>
          <a:rect l="0" t="0" r="0" b="0"/>
          <a:pathLst>
            <a:path>
              <a:moveTo>
                <a:pt x="0" y="589958"/>
              </a:moveTo>
              <a:lnTo>
                <a:pt x="123844" y="589958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84553" y="1412091"/>
        <a:ext cx="31992" cy="31992"/>
      </dsp:txXfrm>
    </dsp:sp>
    <dsp:sp modelId="{D8568FFC-8D5B-45E8-AC43-97654DDACC21}">
      <dsp:nvSpPr>
        <dsp:cNvPr id="0" name=""/>
        <dsp:cNvSpPr/>
      </dsp:nvSpPr>
      <dsp:spPr>
        <a:xfrm>
          <a:off x="3239059" y="615422"/>
          <a:ext cx="2476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688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56711" y="654950"/>
        <a:ext cx="12384" cy="12384"/>
      </dsp:txXfrm>
    </dsp:sp>
    <dsp:sp modelId="{D86E0BD4-C66E-48CD-9BB8-60781C0F07AD}">
      <dsp:nvSpPr>
        <dsp:cNvPr id="0" name=""/>
        <dsp:cNvSpPr/>
      </dsp:nvSpPr>
      <dsp:spPr>
        <a:xfrm>
          <a:off x="1376705" y="661142"/>
          <a:ext cx="247688" cy="1061924"/>
        </a:xfrm>
        <a:custGeom>
          <a:avLst/>
          <a:gdLst/>
          <a:ahLst/>
          <a:cxnLst/>
          <a:rect l="0" t="0" r="0" b="0"/>
          <a:pathLst>
            <a:path>
              <a:moveTo>
                <a:pt x="0" y="1061924"/>
              </a:moveTo>
              <a:lnTo>
                <a:pt x="123844" y="1061924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73288" y="1164843"/>
        <a:ext cx="54521" cy="54521"/>
      </dsp:txXfrm>
    </dsp:sp>
    <dsp:sp modelId="{DC233C31-878C-4595-A0ED-0E55ABFBA433}">
      <dsp:nvSpPr>
        <dsp:cNvPr id="0" name=""/>
        <dsp:cNvSpPr/>
      </dsp:nvSpPr>
      <dsp:spPr>
        <a:xfrm>
          <a:off x="1376705" y="189175"/>
          <a:ext cx="247688" cy="1533891"/>
        </a:xfrm>
        <a:custGeom>
          <a:avLst/>
          <a:gdLst/>
          <a:ahLst/>
          <a:cxnLst/>
          <a:rect l="0" t="0" r="0" b="0"/>
          <a:pathLst>
            <a:path>
              <a:moveTo>
                <a:pt x="0" y="1533891"/>
              </a:moveTo>
              <a:lnTo>
                <a:pt x="123844" y="1533891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61705" y="917277"/>
        <a:ext cx="77688" cy="77688"/>
      </dsp:txXfrm>
    </dsp:sp>
    <dsp:sp modelId="{B0686F79-7378-4061-99F5-D173BB1807C4}">
      <dsp:nvSpPr>
        <dsp:cNvPr id="0" name=""/>
        <dsp:cNvSpPr/>
      </dsp:nvSpPr>
      <dsp:spPr>
        <a:xfrm rot="16200000">
          <a:off x="194305" y="1534280"/>
          <a:ext cx="1987227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94305" y="1534280"/>
        <a:ext cx="1987227" cy="377573"/>
      </dsp:txXfrm>
    </dsp:sp>
    <dsp:sp modelId="{F66E87B4-A95E-4BF3-8643-C44BFACD6F01}">
      <dsp:nvSpPr>
        <dsp:cNvPr id="0" name=""/>
        <dsp:cNvSpPr/>
      </dsp:nvSpPr>
      <dsp:spPr>
        <a:xfrm>
          <a:off x="1624393" y="389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389"/>
        <a:ext cx="1614665" cy="377573"/>
      </dsp:txXfrm>
    </dsp:sp>
    <dsp:sp modelId="{B3F31B12-5FF1-4D55-9F69-94365F0D7010}">
      <dsp:nvSpPr>
        <dsp:cNvPr id="0" name=""/>
        <dsp:cNvSpPr/>
      </dsp:nvSpPr>
      <dsp:spPr>
        <a:xfrm>
          <a:off x="1624393" y="4723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472355"/>
        <a:ext cx="1614665" cy="377573"/>
      </dsp:txXfrm>
    </dsp:sp>
    <dsp:sp modelId="{E9D8E07D-FE47-4851-9ABF-D95AE8A61439}">
      <dsp:nvSpPr>
        <dsp:cNvPr id="0" name=""/>
        <dsp:cNvSpPr/>
      </dsp:nvSpPr>
      <dsp:spPr>
        <a:xfrm>
          <a:off x="3486747" y="4723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72355"/>
        <a:ext cx="1614665" cy="377573"/>
      </dsp:txXfrm>
    </dsp:sp>
    <dsp:sp modelId="{5DC86DEC-FFB4-4BF4-82D0-DBB5D3E27E32}">
      <dsp:nvSpPr>
        <dsp:cNvPr id="0" name=""/>
        <dsp:cNvSpPr/>
      </dsp:nvSpPr>
      <dsp:spPr>
        <a:xfrm>
          <a:off x="1624393" y="944322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Interfaces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944322"/>
        <a:ext cx="1614665" cy="377573"/>
      </dsp:txXfrm>
    </dsp:sp>
    <dsp:sp modelId="{8025F1B9-860F-4C47-8F26-DFA59C26A51C}">
      <dsp:nvSpPr>
        <dsp:cNvPr id="0" name=""/>
        <dsp:cNvSpPr/>
      </dsp:nvSpPr>
      <dsp:spPr>
        <a:xfrm>
          <a:off x="1624393" y="306817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3068171"/>
        <a:ext cx="1614665" cy="377573"/>
      </dsp:txXfrm>
    </dsp:sp>
    <dsp:sp modelId="{C03A8250-EB24-4A69-A768-BCFD6C5FF7E6}">
      <dsp:nvSpPr>
        <dsp:cNvPr id="0" name=""/>
        <dsp:cNvSpPr/>
      </dsp:nvSpPr>
      <dsp:spPr>
        <a:xfrm>
          <a:off x="3486747" y="118030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1180305"/>
        <a:ext cx="1614665" cy="377573"/>
      </dsp:txXfrm>
    </dsp:sp>
    <dsp:sp modelId="{40E8FCAE-4606-49D3-929D-55BC5D7B0B60}">
      <dsp:nvSpPr>
        <dsp:cNvPr id="0" name=""/>
        <dsp:cNvSpPr/>
      </dsp:nvSpPr>
      <dsp:spPr>
        <a:xfrm>
          <a:off x="5349101" y="944322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944322"/>
        <a:ext cx="1614665" cy="377573"/>
      </dsp:txXfrm>
    </dsp:sp>
    <dsp:sp modelId="{79E788CB-C849-4510-8E41-F1619A2A5763}">
      <dsp:nvSpPr>
        <dsp:cNvPr id="0" name=""/>
        <dsp:cNvSpPr/>
      </dsp:nvSpPr>
      <dsp:spPr>
        <a:xfrm>
          <a:off x="5349101" y="1416288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1416288"/>
        <a:ext cx="1614665" cy="377573"/>
      </dsp:txXfrm>
    </dsp:sp>
    <dsp:sp modelId="{156C7A62-E621-4C9E-8725-6411FD80C7C2}">
      <dsp:nvSpPr>
        <dsp:cNvPr id="0" name=""/>
        <dsp:cNvSpPr/>
      </dsp:nvSpPr>
      <dsp:spPr>
        <a:xfrm>
          <a:off x="3486747" y="23602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2360221"/>
        <a:ext cx="1614665" cy="377573"/>
      </dsp:txXfrm>
    </dsp:sp>
    <dsp:sp modelId="{7691E741-F8B2-4993-AF00-EC2226E6F472}">
      <dsp:nvSpPr>
        <dsp:cNvPr id="0" name=""/>
        <dsp:cNvSpPr/>
      </dsp:nvSpPr>
      <dsp:spPr>
        <a:xfrm>
          <a:off x="5349101" y="18882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1888255"/>
        <a:ext cx="1614665" cy="377573"/>
      </dsp:txXfrm>
    </dsp:sp>
    <dsp:sp modelId="{201FCAFE-9525-48CA-A634-861142B277BA}">
      <dsp:nvSpPr>
        <dsp:cNvPr id="0" name=""/>
        <dsp:cNvSpPr/>
      </dsp:nvSpPr>
      <dsp:spPr>
        <a:xfrm>
          <a:off x="5349101" y="23602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2360221"/>
        <a:ext cx="1614665" cy="377573"/>
      </dsp:txXfrm>
    </dsp:sp>
    <dsp:sp modelId="{EF5DFBAD-D176-457A-BC4E-9B9F0FDE4C98}">
      <dsp:nvSpPr>
        <dsp:cNvPr id="0" name=""/>
        <dsp:cNvSpPr/>
      </dsp:nvSpPr>
      <dsp:spPr>
        <a:xfrm>
          <a:off x="5349101" y="2832188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2832188"/>
        <a:ext cx="1614665" cy="377573"/>
      </dsp:txXfrm>
    </dsp:sp>
    <dsp:sp modelId="{B115F1EF-5C03-4E70-961A-6D3BB4964A7D}">
      <dsp:nvSpPr>
        <dsp:cNvPr id="0" name=""/>
        <dsp:cNvSpPr/>
      </dsp:nvSpPr>
      <dsp:spPr>
        <a:xfrm>
          <a:off x="3486747" y="401210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012104"/>
        <a:ext cx="1614665" cy="377573"/>
      </dsp:txXfrm>
    </dsp:sp>
    <dsp:sp modelId="{0AA46D22-764F-45F8-AAA6-3EF1A74ACEF9}">
      <dsp:nvSpPr>
        <dsp:cNvPr id="0" name=""/>
        <dsp:cNvSpPr/>
      </dsp:nvSpPr>
      <dsp:spPr>
        <a:xfrm>
          <a:off x="5349101" y="330415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3304154"/>
        <a:ext cx="1614665" cy="377573"/>
      </dsp:txXfrm>
    </dsp:sp>
    <dsp:sp modelId="{38958827-4426-4032-933D-7B8F4F8EEF45}">
      <dsp:nvSpPr>
        <dsp:cNvPr id="0" name=""/>
        <dsp:cNvSpPr/>
      </dsp:nvSpPr>
      <dsp:spPr>
        <a:xfrm>
          <a:off x="5349101" y="37761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3776121"/>
        <a:ext cx="1614665" cy="377573"/>
      </dsp:txXfrm>
    </dsp:sp>
    <dsp:sp modelId="{D760E36C-D470-4EF6-90B9-FF14D3AD4D17}">
      <dsp:nvSpPr>
        <dsp:cNvPr id="0" name=""/>
        <dsp:cNvSpPr/>
      </dsp:nvSpPr>
      <dsp:spPr>
        <a:xfrm>
          <a:off x="5349101" y="4248087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4248087"/>
        <a:ext cx="1614665" cy="377573"/>
      </dsp:txXfrm>
    </dsp:sp>
    <dsp:sp modelId="{60D13A57-77C9-4D46-B4CC-890053FAB643}">
      <dsp:nvSpPr>
        <dsp:cNvPr id="0" name=""/>
        <dsp:cNvSpPr/>
      </dsp:nvSpPr>
      <dsp:spPr>
        <a:xfrm>
          <a:off x="5349101" y="472005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4720054"/>
        <a:ext cx="1614665" cy="377573"/>
      </dsp:txXfrm>
    </dsp:sp>
    <dsp:sp modelId="{703F6492-7CAC-453B-9FB0-16C00D8EFBB9}">
      <dsp:nvSpPr>
        <dsp:cNvPr id="0" name=""/>
        <dsp:cNvSpPr/>
      </dsp:nvSpPr>
      <dsp:spPr>
        <a:xfrm>
          <a:off x="3486747" y="448407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484071"/>
        <a:ext cx="1614665" cy="377573"/>
      </dsp:txXfrm>
    </dsp:sp>
    <dsp:sp modelId="{CA69A1ED-D6B7-4432-8A1F-7F571F677916}">
      <dsp:nvSpPr>
        <dsp:cNvPr id="0" name=""/>
        <dsp:cNvSpPr/>
      </dsp:nvSpPr>
      <dsp:spPr>
        <a:xfrm>
          <a:off x="3486747" y="4956037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956037"/>
        <a:ext cx="1614665" cy="377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186747"/>
              </a:lnTo>
              <a:lnTo>
                <a:pt x="415203" y="11867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9125" y="2619341"/>
        <a:ext cx="62864" cy="62864"/>
      </dsp:txXfrm>
    </dsp:sp>
    <dsp:sp modelId="{1186CFBE-39A7-4E15-9153-FBCA5056B218}">
      <dsp:nvSpPr>
        <dsp:cNvPr id="0" name=""/>
        <dsp:cNvSpPr/>
      </dsp:nvSpPr>
      <dsp:spPr>
        <a:xfrm>
          <a:off x="632956" y="2057400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395582"/>
              </a:lnTo>
              <a:lnTo>
                <a:pt x="415203" y="3955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2240854"/>
        <a:ext cx="28673" cy="28673"/>
      </dsp:txXfrm>
    </dsp:sp>
    <dsp:sp modelId="{B0135E6F-D45E-4F46-B5FB-6AE6992B175C}">
      <dsp:nvSpPr>
        <dsp:cNvPr id="0" name=""/>
        <dsp:cNvSpPr/>
      </dsp:nvSpPr>
      <dsp:spPr>
        <a:xfrm>
          <a:off x="632956" y="1661817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395582"/>
              </a:moveTo>
              <a:lnTo>
                <a:pt x="207601" y="395582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1845271"/>
        <a:ext cx="28673" cy="28673"/>
      </dsp:txXfrm>
    </dsp:sp>
    <dsp:sp modelId="{1E168039-E01B-4827-8A37-50B45737E519}">
      <dsp:nvSpPr>
        <dsp:cNvPr id="0" name=""/>
        <dsp:cNvSpPr/>
      </dsp:nvSpPr>
      <dsp:spPr>
        <a:xfrm>
          <a:off x="632956" y="870652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1186747"/>
              </a:moveTo>
              <a:lnTo>
                <a:pt x="207601" y="1186747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09125" y="1432594"/>
        <a:ext cx="62864" cy="6286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554187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554187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34535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345351"/>
        <a:ext cx="2076016" cy="632931"/>
      </dsp:txXfrm>
    </dsp:sp>
    <dsp:sp modelId="{71170D98-3259-4F15-BA98-3D43F41D6FB0}">
      <dsp:nvSpPr>
        <dsp:cNvPr id="0" name=""/>
        <dsp:cNvSpPr/>
      </dsp:nvSpPr>
      <dsp:spPr>
        <a:xfrm>
          <a:off x="1048159" y="2136516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136516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92768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927681"/>
        <a:ext cx="2076016" cy="632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186747"/>
              </a:lnTo>
              <a:lnTo>
                <a:pt x="415203" y="11867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9125" y="2619341"/>
        <a:ext cx="62864" cy="62864"/>
      </dsp:txXfrm>
    </dsp:sp>
    <dsp:sp modelId="{1186CFBE-39A7-4E15-9153-FBCA5056B218}">
      <dsp:nvSpPr>
        <dsp:cNvPr id="0" name=""/>
        <dsp:cNvSpPr/>
      </dsp:nvSpPr>
      <dsp:spPr>
        <a:xfrm>
          <a:off x="632956" y="2057400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395582"/>
              </a:lnTo>
              <a:lnTo>
                <a:pt x="415203" y="3955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2240854"/>
        <a:ext cx="28673" cy="28673"/>
      </dsp:txXfrm>
    </dsp:sp>
    <dsp:sp modelId="{B0135E6F-D45E-4F46-B5FB-6AE6992B175C}">
      <dsp:nvSpPr>
        <dsp:cNvPr id="0" name=""/>
        <dsp:cNvSpPr/>
      </dsp:nvSpPr>
      <dsp:spPr>
        <a:xfrm>
          <a:off x="632956" y="1661817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395582"/>
              </a:moveTo>
              <a:lnTo>
                <a:pt x="207601" y="395582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1845271"/>
        <a:ext cx="28673" cy="28673"/>
      </dsp:txXfrm>
    </dsp:sp>
    <dsp:sp modelId="{1E168039-E01B-4827-8A37-50B45737E519}">
      <dsp:nvSpPr>
        <dsp:cNvPr id="0" name=""/>
        <dsp:cNvSpPr/>
      </dsp:nvSpPr>
      <dsp:spPr>
        <a:xfrm>
          <a:off x="632956" y="870652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1186747"/>
              </a:moveTo>
              <a:lnTo>
                <a:pt x="207601" y="1186747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09125" y="1432594"/>
        <a:ext cx="62864" cy="6286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554187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554187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34535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345351"/>
        <a:ext cx="2076016" cy="632931"/>
      </dsp:txXfrm>
    </dsp:sp>
    <dsp:sp modelId="{71170D98-3259-4F15-BA98-3D43F41D6FB0}">
      <dsp:nvSpPr>
        <dsp:cNvPr id="0" name=""/>
        <dsp:cNvSpPr/>
      </dsp:nvSpPr>
      <dsp:spPr>
        <a:xfrm>
          <a:off x="1048159" y="2136516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136516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92768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927681"/>
        <a:ext cx="2076016" cy="632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186747"/>
              </a:lnTo>
              <a:lnTo>
                <a:pt x="415203" y="11867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9125" y="2619341"/>
        <a:ext cx="62864" cy="62864"/>
      </dsp:txXfrm>
    </dsp:sp>
    <dsp:sp modelId="{1186CFBE-39A7-4E15-9153-FBCA5056B218}">
      <dsp:nvSpPr>
        <dsp:cNvPr id="0" name=""/>
        <dsp:cNvSpPr/>
      </dsp:nvSpPr>
      <dsp:spPr>
        <a:xfrm>
          <a:off x="632956" y="2057400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395582"/>
              </a:lnTo>
              <a:lnTo>
                <a:pt x="415203" y="3955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2240854"/>
        <a:ext cx="28673" cy="28673"/>
      </dsp:txXfrm>
    </dsp:sp>
    <dsp:sp modelId="{B0135E6F-D45E-4F46-B5FB-6AE6992B175C}">
      <dsp:nvSpPr>
        <dsp:cNvPr id="0" name=""/>
        <dsp:cNvSpPr/>
      </dsp:nvSpPr>
      <dsp:spPr>
        <a:xfrm>
          <a:off x="632956" y="1661817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395582"/>
              </a:moveTo>
              <a:lnTo>
                <a:pt x="207601" y="395582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1845271"/>
        <a:ext cx="28673" cy="28673"/>
      </dsp:txXfrm>
    </dsp:sp>
    <dsp:sp modelId="{1E168039-E01B-4827-8A37-50B45737E519}">
      <dsp:nvSpPr>
        <dsp:cNvPr id="0" name=""/>
        <dsp:cNvSpPr/>
      </dsp:nvSpPr>
      <dsp:spPr>
        <a:xfrm>
          <a:off x="632956" y="870652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1186747"/>
              </a:moveTo>
              <a:lnTo>
                <a:pt x="207601" y="1186747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09125" y="1432594"/>
        <a:ext cx="62864" cy="6286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554187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554187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345351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345351"/>
        <a:ext cx="2076016" cy="632931"/>
      </dsp:txXfrm>
    </dsp:sp>
    <dsp:sp modelId="{71170D98-3259-4F15-BA98-3D43F41D6FB0}">
      <dsp:nvSpPr>
        <dsp:cNvPr id="0" name=""/>
        <dsp:cNvSpPr/>
      </dsp:nvSpPr>
      <dsp:spPr>
        <a:xfrm>
          <a:off x="1048159" y="2136516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136516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92768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927681"/>
        <a:ext cx="2076016" cy="63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186747"/>
              </a:lnTo>
              <a:lnTo>
                <a:pt x="415203" y="11867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9125" y="2619341"/>
        <a:ext cx="62864" cy="62864"/>
      </dsp:txXfrm>
    </dsp:sp>
    <dsp:sp modelId="{1186CFBE-39A7-4E15-9153-FBCA5056B218}">
      <dsp:nvSpPr>
        <dsp:cNvPr id="0" name=""/>
        <dsp:cNvSpPr/>
      </dsp:nvSpPr>
      <dsp:spPr>
        <a:xfrm>
          <a:off x="632956" y="2057400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395582"/>
              </a:lnTo>
              <a:lnTo>
                <a:pt x="415203" y="3955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2240854"/>
        <a:ext cx="28673" cy="28673"/>
      </dsp:txXfrm>
    </dsp:sp>
    <dsp:sp modelId="{B0135E6F-D45E-4F46-B5FB-6AE6992B175C}">
      <dsp:nvSpPr>
        <dsp:cNvPr id="0" name=""/>
        <dsp:cNvSpPr/>
      </dsp:nvSpPr>
      <dsp:spPr>
        <a:xfrm>
          <a:off x="632956" y="1661817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395582"/>
              </a:moveTo>
              <a:lnTo>
                <a:pt x="207601" y="395582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1845271"/>
        <a:ext cx="28673" cy="28673"/>
      </dsp:txXfrm>
    </dsp:sp>
    <dsp:sp modelId="{1E168039-E01B-4827-8A37-50B45737E519}">
      <dsp:nvSpPr>
        <dsp:cNvPr id="0" name=""/>
        <dsp:cNvSpPr/>
      </dsp:nvSpPr>
      <dsp:spPr>
        <a:xfrm>
          <a:off x="632956" y="870652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1186747"/>
              </a:moveTo>
              <a:lnTo>
                <a:pt x="207601" y="1186747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09125" y="1432594"/>
        <a:ext cx="62864" cy="6286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554187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554187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34535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345351"/>
        <a:ext cx="2076016" cy="632931"/>
      </dsp:txXfrm>
    </dsp:sp>
    <dsp:sp modelId="{71170D98-3259-4F15-BA98-3D43F41D6FB0}">
      <dsp:nvSpPr>
        <dsp:cNvPr id="0" name=""/>
        <dsp:cNvSpPr/>
      </dsp:nvSpPr>
      <dsp:spPr>
        <a:xfrm>
          <a:off x="1048159" y="2136516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136516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92768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927681"/>
        <a:ext cx="2076016" cy="63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186747"/>
              </a:lnTo>
              <a:lnTo>
                <a:pt x="415203" y="118674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09125" y="2619341"/>
        <a:ext cx="62864" cy="62864"/>
      </dsp:txXfrm>
    </dsp:sp>
    <dsp:sp modelId="{1186CFBE-39A7-4E15-9153-FBCA5056B218}">
      <dsp:nvSpPr>
        <dsp:cNvPr id="0" name=""/>
        <dsp:cNvSpPr/>
      </dsp:nvSpPr>
      <dsp:spPr>
        <a:xfrm>
          <a:off x="632956" y="2057400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395582"/>
              </a:lnTo>
              <a:lnTo>
                <a:pt x="415203" y="39558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2240854"/>
        <a:ext cx="28673" cy="28673"/>
      </dsp:txXfrm>
    </dsp:sp>
    <dsp:sp modelId="{B0135E6F-D45E-4F46-B5FB-6AE6992B175C}">
      <dsp:nvSpPr>
        <dsp:cNvPr id="0" name=""/>
        <dsp:cNvSpPr/>
      </dsp:nvSpPr>
      <dsp:spPr>
        <a:xfrm>
          <a:off x="632956" y="1661817"/>
          <a:ext cx="415203" cy="395582"/>
        </a:xfrm>
        <a:custGeom>
          <a:avLst/>
          <a:gdLst/>
          <a:ahLst/>
          <a:cxnLst/>
          <a:rect l="0" t="0" r="0" b="0"/>
          <a:pathLst>
            <a:path>
              <a:moveTo>
                <a:pt x="0" y="395582"/>
              </a:moveTo>
              <a:lnTo>
                <a:pt x="207601" y="395582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26220" y="1845271"/>
        <a:ext cx="28673" cy="28673"/>
      </dsp:txXfrm>
    </dsp:sp>
    <dsp:sp modelId="{1E168039-E01B-4827-8A37-50B45737E519}">
      <dsp:nvSpPr>
        <dsp:cNvPr id="0" name=""/>
        <dsp:cNvSpPr/>
      </dsp:nvSpPr>
      <dsp:spPr>
        <a:xfrm>
          <a:off x="632956" y="870652"/>
          <a:ext cx="415203" cy="1186747"/>
        </a:xfrm>
        <a:custGeom>
          <a:avLst/>
          <a:gdLst/>
          <a:ahLst/>
          <a:cxnLst/>
          <a:rect l="0" t="0" r="0" b="0"/>
          <a:pathLst>
            <a:path>
              <a:moveTo>
                <a:pt x="0" y="1186747"/>
              </a:moveTo>
              <a:lnTo>
                <a:pt x="207601" y="1186747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09125" y="1432594"/>
        <a:ext cx="62864" cy="6286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554187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554187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345351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345351"/>
        <a:ext cx="2076016" cy="632931"/>
      </dsp:txXfrm>
    </dsp:sp>
    <dsp:sp modelId="{71170D98-3259-4F15-BA98-3D43F41D6FB0}">
      <dsp:nvSpPr>
        <dsp:cNvPr id="0" name=""/>
        <dsp:cNvSpPr/>
      </dsp:nvSpPr>
      <dsp:spPr>
        <a:xfrm>
          <a:off x="1048159" y="2136516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Interfaces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136516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927681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927681"/>
        <a:ext cx="2076016" cy="6329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632956" y="205740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582329"/>
              </a:lnTo>
              <a:lnTo>
                <a:pt x="415203" y="15823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2807667"/>
        <a:ext cx="81794" cy="81794"/>
      </dsp:txXfrm>
    </dsp:sp>
    <dsp:sp modelId="{269CEC45-8F85-439E-A933-94102DBA98AC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2430644"/>
        <a:ext cx="44674" cy="44674"/>
      </dsp:txXfrm>
    </dsp:sp>
    <dsp:sp modelId="{595E0B36-6330-4C6F-9AA5-37FFDAF80F56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30177" y="2047019"/>
        <a:ext cx="20760" cy="20760"/>
      </dsp:txXfrm>
    </dsp:sp>
    <dsp:sp modelId="{8C8FA7C7-22AB-43F8-864A-2E2552BB0786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1E168039-E01B-4827-8A37-50B45737E519}">
      <dsp:nvSpPr>
        <dsp:cNvPr id="0" name=""/>
        <dsp:cNvSpPr/>
      </dsp:nvSpPr>
      <dsp:spPr>
        <a:xfrm>
          <a:off x="632956" y="47507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1582329"/>
              </a:moveTo>
              <a:lnTo>
                <a:pt x="207601" y="1582329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1225337"/>
        <a:ext cx="81794" cy="8179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158604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58604"/>
        <a:ext cx="2076016" cy="632931"/>
      </dsp:txXfrm>
    </dsp:sp>
    <dsp:sp modelId="{DA081B7D-0FEC-4F20-BE8A-543E8B585C2B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29E3B410-C988-4989-B800-7EA7A692EAB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09C460E2-5877-49B3-B9DA-A9172C25E93C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532098"/>
        <a:ext cx="2076016" cy="632931"/>
      </dsp:txXfrm>
    </dsp:sp>
    <dsp:sp modelId="{4EE4D63A-147D-47D6-9548-7D64335CCF30}">
      <dsp:nvSpPr>
        <dsp:cNvPr id="0" name=""/>
        <dsp:cNvSpPr/>
      </dsp:nvSpPr>
      <dsp:spPr>
        <a:xfrm>
          <a:off x="1048159" y="3323263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3323263"/>
        <a:ext cx="2076016" cy="6329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632956" y="205740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1582329"/>
              </a:lnTo>
              <a:lnTo>
                <a:pt x="415203" y="1582329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2807667"/>
        <a:ext cx="81794" cy="81794"/>
      </dsp:txXfrm>
    </dsp:sp>
    <dsp:sp modelId="{269CEC45-8F85-439E-A933-94102DBA98AC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2430644"/>
        <a:ext cx="44674" cy="44674"/>
      </dsp:txXfrm>
    </dsp:sp>
    <dsp:sp modelId="{595E0B36-6330-4C6F-9AA5-37FFDAF80F56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30177" y="2047019"/>
        <a:ext cx="20760" cy="20760"/>
      </dsp:txXfrm>
    </dsp:sp>
    <dsp:sp modelId="{8C8FA7C7-22AB-43F8-864A-2E2552BB0786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1E168039-E01B-4827-8A37-50B45737E519}">
      <dsp:nvSpPr>
        <dsp:cNvPr id="0" name=""/>
        <dsp:cNvSpPr/>
      </dsp:nvSpPr>
      <dsp:spPr>
        <a:xfrm>
          <a:off x="632956" y="475070"/>
          <a:ext cx="415203" cy="1582329"/>
        </a:xfrm>
        <a:custGeom>
          <a:avLst/>
          <a:gdLst/>
          <a:ahLst/>
          <a:cxnLst/>
          <a:rect l="0" t="0" r="0" b="0"/>
          <a:pathLst>
            <a:path>
              <a:moveTo>
                <a:pt x="0" y="1582329"/>
              </a:moveTo>
              <a:lnTo>
                <a:pt x="207601" y="1582329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799660" y="1225337"/>
        <a:ext cx="81794" cy="8179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15860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58604"/>
        <a:ext cx="2076016" cy="632931"/>
      </dsp:txXfrm>
    </dsp:sp>
    <dsp:sp modelId="{DA081B7D-0FEC-4F20-BE8A-543E8B585C2B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29E3B410-C988-4989-B800-7EA7A692EAB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09C460E2-5877-49B3-B9DA-A9172C25E93C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2532098"/>
        <a:ext cx="2076016" cy="632931"/>
      </dsp:txXfrm>
    </dsp:sp>
    <dsp:sp modelId="{4EE4D63A-147D-47D6-9548-7D64335CCF30}">
      <dsp:nvSpPr>
        <dsp:cNvPr id="0" name=""/>
        <dsp:cNvSpPr/>
      </dsp:nvSpPr>
      <dsp:spPr>
        <a:xfrm>
          <a:off x="1048159" y="3323263"/>
          <a:ext cx="2076016" cy="6329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3323263"/>
        <a:ext cx="2076016" cy="632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5/19/2014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Fabric Interfaces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Domain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Boundary for resource sharing</a:t>
            </a:r>
          </a:p>
          <a:p>
            <a:pPr lvl="1"/>
            <a:r>
              <a:rPr lang="en-US" dirty="0" smtClean="0"/>
              <a:t>Physical or logical NIC</a:t>
            </a:r>
          </a:p>
          <a:p>
            <a:pPr lvl="1"/>
            <a:r>
              <a:rPr lang="en-US" dirty="0" smtClean="0"/>
              <a:t>Command queue</a:t>
            </a:r>
          </a:p>
          <a:p>
            <a:r>
              <a:rPr lang="en-US" dirty="0" smtClean="0"/>
              <a:t>Container for data transfer resources</a:t>
            </a:r>
          </a:p>
          <a:p>
            <a:r>
              <a:rPr lang="en-US" dirty="0" smtClean="0"/>
              <a:t>A provider may define multiple domains for a single NIC</a:t>
            </a:r>
          </a:p>
          <a:p>
            <a:pPr lvl="1"/>
            <a:r>
              <a:rPr lang="en-US" dirty="0" smtClean="0"/>
              <a:t>Dependent on resource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721352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01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Address Vectors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r>
              <a:rPr lang="en-US" dirty="0" smtClean="0"/>
              <a:t>Maintains list of remote endpoint addresses</a:t>
            </a:r>
          </a:p>
          <a:p>
            <a:pPr lvl="1"/>
            <a:r>
              <a:rPr lang="en-US" dirty="0" smtClean="0"/>
              <a:t>Map – native addressing</a:t>
            </a:r>
          </a:p>
          <a:p>
            <a:pPr lvl="1"/>
            <a:r>
              <a:rPr lang="en-US" dirty="0" smtClean="0"/>
              <a:t>Index – ‘rank’-based addressing</a:t>
            </a:r>
          </a:p>
          <a:p>
            <a:r>
              <a:rPr lang="en-US" dirty="0" smtClean="0"/>
              <a:t>Resolves higher-level addresses into fabric addresses</a:t>
            </a:r>
          </a:p>
          <a:p>
            <a:pPr lvl="1"/>
            <a:r>
              <a:rPr lang="en-US" dirty="0" smtClean="0"/>
              <a:t>Native addressing abstracted from user</a:t>
            </a:r>
          </a:p>
          <a:p>
            <a:r>
              <a:rPr lang="en-US" dirty="0" smtClean="0"/>
              <a:t>Handles address and route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8920290"/>
              </p:ext>
            </p:extLst>
          </p:nvPr>
        </p:nvGraphicFramePr>
        <p:xfrm>
          <a:off x="2286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04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Endpoints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Data transfer portal</a:t>
            </a:r>
          </a:p>
          <a:p>
            <a:pPr lvl="1"/>
            <a:r>
              <a:rPr lang="en-US" dirty="0" smtClean="0"/>
              <a:t>Send / receive queues</a:t>
            </a:r>
          </a:p>
          <a:p>
            <a:pPr lvl="1"/>
            <a:r>
              <a:rPr lang="en-US" dirty="0" smtClean="0"/>
              <a:t>Command queues</a:t>
            </a:r>
          </a:p>
          <a:p>
            <a:pPr lvl="1"/>
            <a:r>
              <a:rPr lang="en-US" dirty="0" smtClean="0"/>
              <a:t>Ring buffers</a:t>
            </a:r>
          </a:p>
          <a:p>
            <a:r>
              <a:rPr lang="en-US" dirty="0" smtClean="0"/>
              <a:t>Multiple types defined</a:t>
            </a:r>
          </a:p>
          <a:p>
            <a:pPr lvl="1"/>
            <a:r>
              <a:rPr lang="en-US" dirty="0" smtClean="0"/>
              <a:t>Connection-oriented / connectionless</a:t>
            </a:r>
          </a:p>
          <a:p>
            <a:pPr lvl="1"/>
            <a:r>
              <a:rPr lang="en-US" dirty="0" smtClean="0"/>
              <a:t>Reliable / unreliable</a:t>
            </a:r>
          </a:p>
          <a:p>
            <a:pPr lvl="1"/>
            <a:r>
              <a:rPr lang="en-US" dirty="0" smtClean="0"/>
              <a:t>Message / 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701242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Event Queues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Reports asynchronous events</a:t>
            </a:r>
          </a:p>
          <a:p>
            <a:r>
              <a:rPr lang="en-US" dirty="0" smtClean="0"/>
              <a:t>Unexpected errors reported ‘out of band’</a:t>
            </a:r>
          </a:p>
          <a:p>
            <a:r>
              <a:rPr lang="en-US" dirty="0" smtClean="0"/>
              <a:t>Events separated into ‘EQ domains’</a:t>
            </a:r>
          </a:p>
          <a:p>
            <a:pPr lvl="1"/>
            <a:r>
              <a:rPr lang="en-US" dirty="0" smtClean="0"/>
              <a:t>CM, AV, completions</a:t>
            </a:r>
          </a:p>
          <a:p>
            <a:pPr lvl="1"/>
            <a:r>
              <a:rPr lang="en-US" dirty="0" smtClean="0"/>
              <a:t>1 EQ domain per EQ</a:t>
            </a:r>
          </a:p>
          <a:p>
            <a:pPr lvl="1"/>
            <a:r>
              <a:rPr lang="en-US" dirty="0" smtClean="0"/>
              <a:t>Future support for merged EQ domains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7446079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Counters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Provides a count of successful completions of asynchronous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Conceptual HW counter</a:t>
            </a:r>
          </a:p>
          <a:p>
            <a:r>
              <a:rPr lang="en-US" dirty="0" smtClean="0"/>
              <a:t>Count is independent from an actual event reported to the user through an EQ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483811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Memory Regions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Memory ranges accessible by fabric resources</a:t>
            </a:r>
          </a:p>
          <a:p>
            <a:pPr lvl="1"/>
            <a:r>
              <a:rPr lang="en-US" dirty="0" smtClean="0"/>
              <a:t>Local and/or remote access</a:t>
            </a:r>
          </a:p>
          <a:p>
            <a:r>
              <a:rPr lang="en-US" dirty="0" smtClean="0"/>
              <a:t>Defines permissions for remote access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780116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Synopsis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Operations associated with identified ‘classes’</a:t>
            </a:r>
          </a:p>
          <a:p>
            <a:r>
              <a:rPr lang="en-US" dirty="0" smtClean="0"/>
              <a:t>General functionality, versus detailed methods</a:t>
            </a:r>
          </a:p>
          <a:p>
            <a:pPr lvl="1"/>
            <a:r>
              <a:rPr lang="en-US" dirty="0" smtClean="0"/>
              <a:t>The full set of methods are not defined here</a:t>
            </a:r>
          </a:p>
          <a:p>
            <a:pPr lvl="1"/>
            <a:r>
              <a:rPr lang="en-US" dirty="0" smtClean="0"/>
              <a:t>Detailed behavior (e.g. blocking) is not defined</a:t>
            </a:r>
          </a:p>
          <a:p>
            <a:r>
              <a:rPr lang="en-US" dirty="0" smtClean="0"/>
              <a:t>Identify missing and unneeded functionality</a:t>
            </a:r>
          </a:p>
          <a:p>
            <a:pPr lvl="1"/>
            <a:r>
              <a:rPr lang="en-US" dirty="0" smtClean="0"/>
              <a:t>Mapping of functionality to objects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4876800"/>
            <a:ext cx="64008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Use </a:t>
            </a:r>
            <a:r>
              <a:rPr lang="en-US" sz="2800" dirty="0" err="1" smtClean="0"/>
              <a:t>timeboxing</a:t>
            </a:r>
            <a:r>
              <a:rPr lang="en-US" sz="2800" dirty="0" smtClean="0"/>
              <a:t> to limit scope of interfaces to refine by a target 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67688"/>
              </p:ext>
            </p:extLst>
          </p:nvPr>
        </p:nvGraphicFramePr>
        <p:xfrm>
          <a:off x="304800" y="1905000"/>
          <a:ext cx="8534400" cy="3870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Class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Close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Destroy / free object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Bind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association between two object instances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Sync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Fencing operation that completes only after previously issued asynchronous operations have completed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Control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fcntl</a:t>
                      </a:r>
                      <a:r>
                        <a:rPr lang="en-US" sz="2800" dirty="0" smtClean="0"/>
                        <a:t>) set/get low-level object behavior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841330"/>
              </p:ext>
            </p:extLst>
          </p:nvPr>
        </p:nvGraphicFramePr>
        <p:xfrm>
          <a:off x="304800" y="1905000"/>
          <a:ext cx="8534400" cy="3870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Fabric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 resource domain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Endpoint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a</a:t>
                      </a:r>
                      <a:r>
                        <a:rPr lang="en-US" sz="2800" dirty="0" smtClean="0"/>
                        <a:t> listening EP for connection-oriented protocols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an event queue for listening EP or reporting fabric events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I/F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interface APIs specific to the underlying fabric or topology,  or kernel ABI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8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160953"/>
              </p:ext>
            </p:extLst>
          </p:nvPr>
        </p:nvGraphicFramePr>
        <p:xfrm>
          <a:off x="342900" y="413886"/>
          <a:ext cx="8534400" cy="59436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Resource 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Query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Obtain domain specific attributes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AV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address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Allocate an EQ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Endpoint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Allocate an</a:t>
                      </a:r>
                      <a:r>
                        <a:rPr lang="en-US" sz="2800" baseline="0" dirty="0" smtClean="0"/>
                        <a:t> active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I/F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Open a domain/provider</a:t>
                      </a:r>
                      <a:r>
                        <a:rPr lang="en-US" sz="2800" baseline="0" dirty="0" smtClean="0"/>
                        <a:t> specific set of API extensions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Counter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Allocate</a:t>
                      </a:r>
                      <a:r>
                        <a:rPr lang="en-US" sz="2800" baseline="0" dirty="0" smtClean="0"/>
                        <a:t> a completion or event counter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MR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Register</a:t>
                      </a:r>
                      <a:r>
                        <a:rPr lang="en-US" sz="2800" baseline="0" dirty="0" smtClean="0"/>
                        <a:t> data buffers for access by fabric resources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Poll EQs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(~select/poll) check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multiple EQ’s for an event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Object Model</a:t>
            </a:r>
          </a:p>
          <a:p>
            <a:pPr lvl="1"/>
            <a:r>
              <a:rPr lang="en-US" dirty="0" smtClean="0"/>
              <a:t>Do we have the right type of objects defines?</a:t>
            </a:r>
          </a:p>
          <a:p>
            <a:pPr lvl="1"/>
            <a:r>
              <a:rPr lang="en-US" dirty="0" smtClean="0"/>
              <a:t>Do we have the correct object relationships?</a:t>
            </a:r>
          </a:p>
          <a:p>
            <a:r>
              <a:rPr lang="en-US" dirty="0" smtClean="0"/>
              <a:t>Interface Synopsis</a:t>
            </a:r>
          </a:p>
          <a:p>
            <a:pPr lvl="1"/>
            <a:r>
              <a:rPr lang="en-US" dirty="0" smtClean="0"/>
              <a:t>High-level description of object operations</a:t>
            </a:r>
          </a:p>
          <a:p>
            <a:pPr lvl="1"/>
            <a:r>
              <a:rPr lang="en-US" dirty="0" smtClean="0"/>
              <a:t>Is functionality missing?</a:t>
            </a:r>
          </a:p>
          <a:p>
            <a:pPr lvl="1"/>
            <a:r>
              <a:rPr lang="en-US" dirty="0" smtClean="0"/>
              <a:t>Are interfaces associated with the right object?</a:t>
            </a:r>
          </a:p>
          <a:p>
            <a:r>
              <a:rPr lang="en-US" dirty="0" smtClean="0"/>
              <a:t>Architectural Semantics</a:t>
            </a:r>
          </a:p>
          <a:p>
            <a:pPr lvl="1"/>
            <a:r>
              <a:rPr lang="en-US" dirty="0" smtClean="0"/>
              <a:t>Do the semantics match well with the apps?</a:t>
            </a:r>
          </a:p>
          <a:p>
            <a:pPr lvl="1"/>
            <a:r>
              <a:rPr lang="en-US" dirty="0" smtClean="0"/>
              <a:t>What semantics are missing?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11876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Address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 one or more addresses into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Remove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Remote one or more addresses</a:t>
                      </a:r>
                      <a:r>
                        <a:rPr lang="en-US" sz="2800" baseline="0" dirty="0" smtClean="0"/>
                        <a:t> from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Lookup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Return a stored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Straddr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Convert an</a:t>
                      </a:r>
                      <a:r>
                        <a:rPr lang="en-US" sz="2800" baseline="0" dirty="0" smtClean="0"/>
                        <a:t> address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21124"/>
              </p:ext>
            </p:extLst>
          </p:nvPr>
        </p:nvGraphicFramePr>
        <p:xfrm>
          <a:off x="304800" y="1905000"/>
          <a:ext cx="8534400" cy="259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Enables an active EP for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 a pending asynchronous</a:t>
                      </a:r>
                      <a:r>
                        <a:rPr lang="en-US" sz="2800" baseline="0" dirty="0" smtClean="0"/>
                        <a:t> operation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get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setsockopt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set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32750"/>
              </p:ext>
            </p:extLst>
          </p:nvPr>
        </p:nvGraphicFramePr>
        <p:xfrm>
          <a:off x="304800" y="1905000"/>
          <a:ext cx="8534400" cy="2072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Passive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Getname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getsockname</a:t>
                      </a:r>
                      <a:r>
                        <a:rPr lang="en-US" sz="2800" dirty="0" smtClean="0"/>
                        <a:t>) return EP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Listen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Start listening for connection requests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 a connection request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87663"/>
              </p:ext>
            </p:extLst>
          </p:nvPr>
        </p:nvGraphicFramePr>
        <p:xfrm>
          <a:off x="342900" y="381000"/>
          <a:ext cx="8534400" cy="6187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Active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CM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Connection establishment ops, usable</a:t>
                      </a:r>
                      <a:r>
                        <a:rPr lang="en-US" sz="2800" baseline="0" dirty="0" smtClean="0"/>
                        <a:t> by connection-oriented and connectionless endpoints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MSG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message queue</a:t>
                      </a:r>
                      <a:r>
                        <a:rPr lang="en-US" sz="2800" baseline="0" dirty="0" smtClean="0"/>
                        <a:t> ops, to send and receive messages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RMA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RDMA</a:t>
                      </a:r>
                      <a:r>
                        <a:rPr lang="en-US" sz="2800" baseline="0" dirty="0" smtClean="0"/>
                        <a:t> read and write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Tagged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matched message ops, to send and receive messages (conceptual</a:t>
                      </a:r>
                      <a:r>
                        <a:rPr lang="en-US" sz="2800" baseline="0" dirty="0" smtClean="0"/>
                        <a:t> merge of messages and RMA writes)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Atomic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atomic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Triggered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Deferred</a:t>
                      </a:r>
                      <a:r>
                        <a:rPr lang="en-US" sz="2800" baseline="0" dirty="0" smtClean="0"/>
                        <a:t> operations initiated on a condition being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35338"/>
              </p:ext>
            </p:extLst>
          </p:nvPr>
        </p:nvGraphicFramePr>
        <p:xfrm>
          <a:off x="304800" y="777240"/>
          <a:ext cx="8534400" cy="5242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Event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completion event, and optional source endpoint address data for received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 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 event data about an operation that completed with an unexpected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Insert an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event into the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Directs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the EQ to signal its wait object when a specified condition is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Strerror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Converts error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data associated with a completion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55505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Completion Counter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Read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counter’s value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Increment a counter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Set / clear a counter’s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Wait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Wait until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 reaches a desired threshold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62902"/>
              </p:ext>
            </p:extLst>
          </p:nvPr>
        </p:nvGraphicFramePr>
        <p:xfrm>
          <a:off x="304800" y="1905000"/>
          <a:ext cx="8534400" cy="2407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Memory Region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Desc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 Optional local memory descriptor associated with a data buffer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Key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Protection key against access from remote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Semantics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830387"/>
            <a:ext cx="8229600" cy="4646613"/>
          </a:xfrm>
        </p:spPr>
        <p:txBody>
          <a:bodyPr/>
          <a:lstStyle/>
          <a:p>
            <a:r>
              <a:rPr lang="en-US" dirty="0" smtClean="0"/>
              <a:t>Progress</a:t>
            </a:r>
          </a:p>
          <a:p>
            <a:r>
              <a:rPr lang="en-US" dirty="0" smtClean="0"/>
              <a:t>Ordering - completions and data delivery</a:t>
            </a:r>
          </a:p>
          <a:p>
            <a:r>
              <a:rPr lang="en-US" dirty="0" smtClean="0"/>
              <a:t>Multi-threading and locking model</a:t>
            </a:r>
          </a:p>
          <a:p>
            <a:r>
              <a:rPr lang="en-US" dirty="0" smtClean="0"/>
              <a:t>Buffering</a:t>
            </a:r>
            <a:endParaRPr lang="en-US" dirty="0"/>
          </a:p>
          <a:p>
            <a:r>
              <a:rPr lang="en-US" dirty="0" smtClean="0"/>
              <a:t>Function signatures</a:t>
            </a:r>
            <a:r>
              <a:rPr lang="en-US" dirty="0"/>
              <a:t> </a:t>
            </a:r>
            <a:r>
              <a:rPr lang="en-US" dirty="0" smtClean="0"/>
              <a:t>and semantics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724400"/>
            <a:ext cx="73914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Once defined, object and interface semantics cannot change – semantic changes require new objects and interfaces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1219200"/>
            <a:ext cx="2895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Need refining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3334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087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-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two progress models</a:t>
            </a:r>
          </a:p>
          <a:p>
            <a:pPr lvl="1"/>
            <a:r>
              <a:rPr lang="en-US" dirty="0" smtClean="0"/>
              <a:t>Automatic and implicit (name?)</a:t>
            </a:r>
          </a:p>
          <a:p>
            <a:r>
              <a:rPr lang="en-US" dirty="0" smtClean="0"/>
              <a:t>Separate operations as belonging to one of two progress domains</a:t>
            </a:r>
          </a:p>
          <a:p>
            <a:pPr lvl="1"/>
            <a:r>
              <a:rPr lang="en-US" dirty="0" smtClean="0"/>
              <a:t>Data or control</a:t>
            </a:r>
          </a:p>
          <a:p>
            <a:pPr lvl="1"/>
            <a:r>
              <a:rPr lang="en-US" dirty="0" smtClean="0"/>
              <a:t>Report progress model for each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3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“Class”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Objects represent collection of attributes and interfaces</a:t>
            </a:r>
          </a:p>
          <a:p>
            <a:pPr lvl="1"/>
            <a:r>
              <a:rPr lang="en-US" dirty="0" smtClean="0"/>
              <a:t>I.e. object-oriented programming model</a:t>
            </a:r>
          </a:p>
          <a:p>
            <a:r>
              <a:rPr lang="en-US" dirty="0" smtClean="0"/>
              <a:t>Consider architectural model only at this point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28800" y="4800600"/>
            <a:ext cx="54864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/>
              <a:t>Objects do not necessarily map directly to hardware objects</a:t>
            </a:r>
          </a:p>
        </p:txBody>
      </p:sp>
    </p:spTree>
    <p:extLst>
      <p:ext uri="{BB962C8B-B14F-4D97-AF65-F5344CB8AC3E}">
        <p14:creationId xmlns:p14="http://schemas.microsoft.com/office/powerpoint/2010/main" val="29804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progress</a:t>
            </a:r>
          </a:p>
          <a:p>
            <a:pPr lvl="1"/>
            <a:r>
              <a:rPr lang="en-US" dirty="0" smtClean="0"/>
              <a:t>Occurs when reading or waiting </a:t>
            </a:r>
            <a:r>
              <a:rPr lang="en-US" i="1" dirty="0" smtClean="0"/>
              <a:t>on EQ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Application can use separate EQs for control and data</a:t>
            </a:r>
          </a:p>
          <a:p>
            <a:pPr lvl="1"/>
            <a:r>
              <a:rPr lang="en-US" dirty="0" smtClean="0"/>
              <a:t>Progress limited to objects associated with selected EQ(s)</a:t>
            </a:r>
          </a:p>
          <a:p>
            <a:pPr lvl="1"/>
            <a:r>
              <a:rPr lang="en-US" dirty="0"/>
              <a:t>App can request automatic progress</a:t>
            </a:r>
          </a:p>
          <a:p>
            <a:pPr lvl="2"/>
            <a:r>
              <a:rPr lang="en-US" dirty="0" smtClean="0"/>
              <a:t>E.g. app wants to wait on native wait object</a:t>
            </a:r>
          </a:p>
          <a:p>
            <a:pPr lvl="2"/>
            <a:r>
              <a:rPr lang="en-US" dirty="0" smtClean="0"/>
              <a:t>Implies </a:t>
            </a:r>
            <a:r>
              <a:rPr lang="en-US" dirty="0"/>
              <a:t>provider allocated </a:t>
            </a:r>
            <a:r>
              <a:rPr lang="en-US" dirty="0" smtClean="0"/>
              <a:t>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508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- Completions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Outbound</a:t>
            </a:r>
          </a:p>
          <a:p>
            <a:pPr lvl="1"/>
            <a:r>
              <a:rPr lang="en-US" dirty="0" smtClean="0"/>
              <a:t>Is any ordering guarantee needed?</a:t>
            </a:r>
            <a:endParaRPr lang="en-US" dirty="0" smtClean="0"/>
          </a:p>
          <a:p>
            <a:pPr lvl="1"/>
            <a:r>
              <a:rPr lang="en-US" dirty="0" smtClean="0"/>
              <a:t>‘Sync’ call completion guarantees all selected, previous operations issued on an endpoint have completed</a:t>
            </a:r>
          </a:p>
          <a:p>
            <a:r>
              <a:rPr lang="en-US" dirty="0" smtClean="0"/>
              <a:t>Inbound</a:t>
            </a:r>
          </a:p>
          <a:p>
            <a:pPr lvl="1"/>
            <a:r>
              <a:rPr lang="en-US" dirty="0" smtClean="0"/>
              <a:t>Ordering only guaranteed for message queue posted receives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72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– Data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 may imply specific ordering rules</a:t>
            </a:r>
          </a:p>
          <a:p>
            <a:pPr lvl="1"/>
            <a:r>
              <a:rPr lang="en-US" dirty="0" smtClean="0"/>
              <a:t>E.g. Tagged – “If </a:t>
            </a:r>
            <a:r>
              <a:rPr lang="en-US" dirty="0"/>
              <a:t>a sender sends two messages in succession to the same </a:t>
            </a:r>
            <a:r>
              <a:rPr lang="en-US" dirty="0" smtClean="0"/>
              <a:t>destination, and </a:t>
            </a:r>
            <a:r>
              <a:rPr lang="en-US" dirty="0"/>
              <a:t>both match the same receive, then this operation cannot receive </a:t>
            </a:r>
            <a:r>
              <a:rPr lang="en-US" dirty="0" smtClean="0"/>
              <a:t>the second </a:t>
            </a:r>
            <a:r>
              <a:rPr lang="en-US" dirty="0"/>
              <a:t>message if the first one is still pending.  If a receiver posts </a:t>
            </a:r>
            <a:r>
              <a:rPr lang="en-US" dirty="0" smtClean="0"/>
              <a:t>two </a:t>
            </a:r>
            <a:r>
              <a:rPr lang="en-US" dirty="0"/>
              <a:t>receives in succession, and both match the same message, then the </a:t>
            </a:r>
            <a:r>
              <a:rPr lang="en-US" dirty="0" smtClean="0"/>
              <a:t>second </a:t>
            </a:r>
            <a:r>
              <a:rPr lang="en-US" dirty="0"/>
              <a:t>receive operation cannot be satisfied by this message, if the first one </a:t>
            </a:r>
            <a:r>
              <a:rPr lang="en-US" dirty="0" smtClean="0"/>
              <a:t>is </a:t>
            </a:r>
            <a:r>
              <a:rPr lang="en-US" dirty="0"/>
              <a:t>still pending</a:t>
            </a:r>
            <a:r>
              <a:rPr lang="en-US" dirty="0" smtClean="0"/>
              <a:t>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029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– Data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ordering specified by application</a:t>
            </a:r>
          </a:p>
          <a:p>
            <a:pPr lvl="1"/>
            <a:r>
              <a:rPr lang="en-US" dirty="0" smtClean="0"/>
              <a:t>[read | write | send] after [read | write | send]</a:t>
            </a:r>
          </a:p>
          <a:p>
            <a:pPr lvl="1"/>
            <a:r>
              <a:rPr lang="en-US" dirty="0" smtClean="0"/>
              <a:t>RAR, RAW, WAR, WAW, SAW</a:t>
            </a:r>
          </a:p>
          <a:p>
            <a:r>
              <a:rPr lang="en-US" dirty="0" smtClean="0"/>
              <a:t>Ordering may differ based on message size</a:t>
            </a:r>
          </a:p>
          <a:p>
            <a:pPr lvl="1"/>
            <a:r>
              <a:rPr lang="en-US" dirty="0" smtClean="0"/>
              <a:t>E.g. size ≥ MTU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4876800"/>
            <a:ext cx="4572000" cy="11049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Needs more analysis with a formal proposal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013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both thread safe and lockless models</a:t>
            </a:r>
          </a:p>
          <a:p>
            <a:r>
              <a:rPr lang="en-US" dirty="0" smtClean="0"/>
              <a:t>Lockless – based on MPI model</a:t>
            </a:r>
            <a:endParaRPr lang="en-US" dirty="0" smtClean="0"/>
          </a:p>
          <a:p>
            <a:pPr lvl="1"/>
            <a:r>
              <a:rPr lang="en-US" dirty="0" smtClean="0"/>
              <a:t>Single – single-threaded app</a:t>
            </a:r>
          </a:p>
          <a:p>
            <a:pPr lvl="1"/>
            <a:r>
              <a:rPr lang="en-US" dirty="0" smtClean="0"/>
              <a:t>Funneled – only 1 thread calls into interfaces</a:t>
            </a:r>
          </a:p>
          <a:p>
            <a:pPr lvl="1"/>
            <a:r>
              <a:rPr lang="en-US" dirty="0" smtClean="0"/>
              <a:t>Serialized – only 1 thread at a time calls into interfaces</a:t>
            </a:r>
          </a:p>
          <a:p>
            <a:pPr lvl="1"/>
            <a:r>
              <a:rPr lang="en-US" dirty="0" smtClean="0"/>
              <a:t>Are all models needed?</a:t>
            </a:r>
          </a:p>
          <a:p>
            <a:r>
              <a:rPr lang="en-US" dirty="0" smtClean="0"/>
              <a:t>Thread </a:t>
            </a:r>
            <a:r>
              <a:rPr lang="en-US" dirty="0" smtClean="0"/>
              <a:t>safe</a:t>
            </a:r>
          </a:p>
          <a:p>
            <a:pPr lvl="1"/>
            <a:r>
              <a:rPr lang="en-US" dirty="0" smtClean="0"/>
              <a:t>Multiple – multi-threaded app, with no restrictions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6613"/>
          </a:xfrm>
        </p:spPr>
        <p:txBody>
          <a:bodyPr/>
          <a:lstStyle/>
          <a:p>
            <a:r>
              <a:rPr lang="en-US" dirty="0" smtClean="0"/>
              <a:t>Support both application and network buffering</a:t>
            </a:r>
          </a:p>
          <a:p>
            <a:pPr lvl="1"/>
            <a:r>
              <a:rPr lang="en-US" dirty="0" smtClean="0"/>
              <a:t>Zero-copy for high-performance</a:t>
            </a:r>
          </a:p>
          <a:p>
            <a:pPr lvl="1"/>
            <a:r>
              <a:rPr lang="en-US" dirty="0" smtClean="0"/>
              <a:t>Network buffering for ease of use</a:t>
            </a:r>
          </a:p>
          <a:p>
            <a:pPr lvl="2"/>
            <a:r>
              <a:rPr lang="en-US" dirty="0" smtClean="0"/>
              <a:t>Buffering in local memory or NIC</a:t>
            </a:r>
          </a:p>
          <a:p>
            <a:pPr lvl="1"/>
            <a:r>
              <a:rPr lang="en-US" dirty="0" smtClean="0"/>
              <a:t>In some case, buffered transfers may be </a:t>
            </a:r>
            <a:r>
              <a:rPr lang="en-US" dirty="0" smtClean="0"/>
              <a:t>higher-performing (e.g. “inline”)</a:t>
            </a:r>
            <a:endParaRPr lang="en-US" dirty="0" smtClean="0"/>
          </a:p>
          <a:p>
            <a:r>
              <a:rPr lang="en-US" dirty="0" smtClean="0"/>
              <a:t>Registration option for local NIC access</a:t>
            </a:r>
          </a:p>
          <a:p>
            <a:pPr lvl="1"/>
            <a:r>
              <a:rPr lang="en-US" dirty="0" smtClean="0"/>
              <a:t>Migration to fabric managed registration</a:t>
            </a:r>
          </a:p>
          <a:p>
            <a:r>
              <a:rPr lang="en-US" dirty="0" smtClean="0"/>
              <a:t>Required registration for remote access</a:t>
            </a:r>
          </a:p>
          <a:p>
            <a:pPr lvl="1"/>
            <a:r>
              <a:rPr lang="en-US" dirty="0" smtClean="0"/>
              <a:t>Specify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1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Object Hierarchy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511485"/>
              </p:ext>
            </p:extLst>
          </p:nvPr>
        </p:nvGraphicFramePr>
        <p:xfrm>
          <a:off x="1143000" y="1272540"/>
          <a:ext cx="6477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205537" y="4512469"/>
            <a:ext cx="2514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“inheritance”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09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228196"/>
              </p:ext>
            </p:extLst>
          </p:nvPr>
        </p:nvGraphicFramePr>
        <p:xfrm>
          <a:off x="495300" y="1272540"/>
          <a:ext cx="79629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9600" y="5410200"/>
            <a:ext cx="2514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“scope”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/>
              <a:t>Represents a communication </a:t>
            </a:r>
            <a:r>
              <a:rPr lang="en-US" dirty="0" smtClean="0"/>
              <a:t>domain or boundary</a:t>
            </a:r>
            <a:endParaRPr lang="en-US" dirty="0"/>
          </a:p>
          <a:p>
            <a:pPr lvl="1"/>
            <a:r>
              <a:rPr lang="en-US" dirty="0"/>
              <a:t>Single IB </a:t>
            </a:r>
            <a:r>
              <a:rPr lang="en-US" dirty="0" smtClean="0"/>
              <a:t>or </a:t>
            </a:r>
            <a:r>
              <a:rPr lang="en-US" dirty="0" err="1" smtClean="0"/>
              <a:t>RoCE</a:t>
            </a:r>
            <a:r>
              <a:rPr lang="en-US" dirty="0" smtClean="0"/>
              <a:t> subnet</a:t>
            </a:r>
            <a:r>
              <a:rPr lang="en-US" dirty="0"/>
              <a:t>, </a:t>
            </a:r>
            <a:r>
              <a:rPr lang="en-US" dirty="0" smtClean="0"/>
              <a:t>IP </a:t>
            </a:r>
            <a:r>
              <a:rPr lang="en-US" dirty="0"/>
              <a:t>(</a:t>
            </a:r>
            <a:r>
              <a:rPr lang="en-US" dirty="0" err="1"/>
              <a:t>iWarp</a:t>
            </a:r>
            <a:r>
              <a:rPr lang="en-US" dirty="0"/>
              <a:t>) </a:t>
            </a:r>
            <a:r>
              <a:rPr lang="en-US" dirty="0" smtClean="0"/>
              <a:t>network, Ethernet subnet</a:t>
            </a:r>
          </a:p>
          <a:p>
            <a:r>
              <a:rPr lang="en-US" dirty="0" smtClean="0"/>
              <a:t>Multiple local NICs / ports</a:t>
            </a:r>
          </a:p>
          <a:p>
            <a:r>
              <a:rPr lang="en-US" dirty="0" smtClean="0"/>
              <a:t>Topology data, network time stamps</a:t>
            </a:r>
          </a:p>
          <a:p>
            <a:r>
              <a:rPr lang="en-US" dirty="0" smtClean="0"/>
              <a:t>Determines native addressing</a:t>
            </a:r>
          </a:p>
          <a:p>
            <a:pPr lvl="1"/>
            <a:r>
              <a:rPr lang="en-US" dirty="0" smtClean="0"/>
              <a:t>Mapped addressing possible</a:t>
            </a:r>
          </a:p>
          <a:p>
            <a:pPr lvl="1"/>
            <a:r>
              <a:rPr lang="en-US" dirty="0" smtClean="0"/>
              <a:t>GID/LID versus 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0150798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346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(Fabric) EP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/>
              <a:t>Listening endpoint</a:t>
            </a:r>
          </a:p>
          <a:p>
            <a:pPr lvl="1"/>
            <a:r>
              <a:rPr lang="en-US" dirty="0"/>
              <a:t>Connection-oriented protocols</a:t>
            </a:r>
          </a:p>
          <a:p>
            <a:r>
              <a:rPr lang="en-US" dirty="0"/>
              <a:t>Wildcard listen across multiple NICs / ports</a:t>
            </a:r>
          </a:p>
          <a:p>
            <a:r>
              <a:rPr lang="en-US" dirty="0"/>
              <a:t>Bind to address to restrict </a:t>
            </a:r>
            <a:r>
              <a:rPr lang="en-US" dirty="0" smtClean="0"/>
              <a:t>listen</a:t>
            </a:r>
          </a:p>
          <a:p>
            <a:pPr lvl="1"/>
            <a:r>
              <a:rPr lang="en-US" dirty="0" smtClean="0"/>
              <a:t>Listen may migrate with address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3463793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66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EQ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Associated with passive endpoint(s)</a:t>
            </a:r>
          </a:p>
          <a:p>
            <a:r>
              <a:rPr lang="en-US" dirty="0" smtClean="0"/>
              <a:t>Reports connection requests</a:t>
            </a:r>
          </a:p>
          <a:p>
            <a:r>
              <a:rPr lang="en-US" dirty="0" smtClean="0"/>
              <a:t>Could be used to report fabric events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730575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802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Interface Object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Fabric aware APIs</a:t>
            </a:r>
          </a:p>
          <a:p>
            <a:pPr lvl="1"/>
            <a:r>
              <a:rPr lang="en-US" dirty="0" smtClean="0"/>
              <a:t>Fabric specific or custom defined</a:t>
            </a:r>
          </a:p>
          <a:p>
            <a:r>
              <a:rPr lang="en-US" dirty="0" smtClean="0"/>
              <a:t>Helper functions for providers</a:t>
            </a:r>
          </a:p>
          <a:p>
            <a:pPr lvl="1"/>
            <a:r>
              <a:rPr lang="en-US" dirty="0" smtClean="0"/>
              <a:t>Kernel ABI</a:t>
            </a:r>
          </a:p>
          <a:p>
            <a:r>
              <a:rPr lang="en-US" dirty="0" smtClean="0"/>
              <a:t>Identified by name</a:t>
            </a:r>
          </a:p>
          <a:p>
            <a:r>
              <a:rPr lang="en-US" dirty="0" smtClean="0"/>
              <a:t>APIs defined in ‘external’ header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8181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38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10806</TotalTime>
  <Words>1493</Words>
  <Application>Microsoft Office PowerPoint</Application>
  <PresentationFormat>On-screen Show (4:3)</PresentationFormat>
  <Paragraphs>417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Custom Design</vt:lpstr>
      <vt:lpstr>Fabric Interfaces Architecture</vt:lpstr>
      <vt:lpstr>Overview</vt:lpstr>
      <vt:lpstr>Object “Class” Model</vt:lpstr>
      <vt:lpstr>Conceptual Object Hierarchy</vt:lpstr>
      <vt:lpstr>Object Relationships</vt:lpstr>
      <vt:lpstr>Fabric</vt:lpstr>
      <vt:lpstr>Passive (Fabric) EP</vt:lpstr>
      <vt:lpstr>Fabric EQ</vt:lpstr>
      <vt:lpstr>Fabric Interface Object</vt:lpstr>
      <vt:lpstr>Resource Domain</vt:lpstr>
      <vt:lpstr>Domain Address Vectors</vt:lpstr>
      <vt:lpstr>Domain Endpoints</vt:lpstr>
      <vt:lpstr>Domain Event Queues</vt:lpstr>
      <vt:lpstr>Domain Counters</vt:lpstr>
      <vt:lpstr>Domain Memory Regions</vt:lpstr>
      <vt:lpstr>Interface Synopsis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Architectural Semantics</vt:lpstr>
      <vt:lpstr>Progress</vt:lpstr>
      <vt:lpstr>Progress - Proposal</vt:lpstr>
      <vt:lpstr>Progress - Proposal</vt:lpstr>
      <vt:lpstr>Ordering - Completions</vt:lpstr>
      <vt:lpstr>Ordering – Data Delivery</vt:lpstr>
      <vt:lpstr>Ordering – Data Delivery</vt:lpstr>
      <vt:lpstr>Multi-threading and Locking</vt:lpstr>
      <vt:lpstr>Buffering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951</cp:revision>
  <dcterms:created xsi:type="dcterms:W3CDTF">2009-09-15T00:09:16Z</dcterms:created>
  <dcterms:modified xsi:type="dcterms:W3CDTF">2014-05-20T03:06:23Z</dcterms:modified>
</cp:coreProperties>
</file>