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0"/>
  </p:notesMasterIdLst>
  <p:handoutMasterIdLst>
    <p:handoutMasterId r:id="rId21"/>
  </p:handoutMasterIdLst>
  <p:sldIdLst>
    <p:sldId id="262" r:id="rId3"/>
    <p:sldId id="274" r:id="rId4"/>
    <p:sldId id="263" r:id="rId5"/>
    <p:sldId id="276" r:id="rId6"/>
    <p:sldId id="275" r:id="rId7"/>
    <p:sldId id="277" r:id="rId8"/>
    <p:sldId id="278" r:id="rId9"/>
    <p:sldId id="279" r:id="rId10"/>
    <p:sldId id="269" r:id="rId11"/>
    <p:sldId id="270" r:id="rId12"/>
    <p:sldId id="280" r:id="rId13"/>
    <p:sldId id="281" r:id="rId14"/>
    <p:sldId id="282" r:id="rId15"/>
    <p:sldId id="273" r:id="rId16"/>
    <p:sldId id="265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954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446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rtl="0"/>
          <a:r>
            <a:rPr lang="en-US" sz="1800" dirty="0" smtClean="0"/>
            <a:t>2 interfaces are exported – one for applications and one for providers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endParaRPr lang="en-US" sz="24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endParaRPr lang="en-US" sz="2400"/>
        </a:p>
      </dgm:t>
    </dgm:pt>
    <dgm:pt modelId="{FFF99223-2A30-4830-A859-A93F37F30FB0}">
      <dgm:prSet custT="1"/>
      <dgm:spPr/>
      <dgm:t>
        <a:bodyPr/>
        <a:lstStyle/>
        <a:p>
          <a:pPr rtl="0"/>
          <a:r>
            <a:rPr lang="en-US" sz="1800" dirty="0" smtClean="0"/>
            <a:t>Application interface is based on </a:t>
          </a:r>
          <a:r>
            <a:rPr lang="en-US" sz="1800" dirty="0" smtClean="0"/>
            <a:t>IB defined </a:t>
          </a:r>
          <a:r>
            <a:rPr lang="en-US" sz="1800" b="1" i="1" dirty="0" smtClean="0"/>
            <a:t>hardware</a:t>
          </a:r>
          <a:r>
            <a:rPr lang="en-US" sz="1800" dirty="0" smtClean="0"/>
            <a:t> </a:t>
          </a:r>
          <a:r>
            <a:rPr lang="en-US" sz="1800" dirty="0" smtClean="0"/>
            <a:t>interface</a:t>
          </a:r>
          <a:endParaRPr lang="en-US" sz="1800" dirty="0"/>
        </a:p>
      </dgm:t>
    </dgm:pt>
    <dgm:pt modelId="{D7B84A6E-5C73-4595-9AEE-BDD302A046C1}" type="parTrans" cxnId="{8C6AA18A-DCEB-45FC-B9AE-14369893E11C}">
      <dgm:prSet/>
      <dgm:spPr/>
      <dgm:t>
        <a:bodyPr/>
        <a:lstStyle/>
        <a:p>
          <a:endParaRPr lang="en-US" sz="2400"/>
        </a:p>
      </dgm:t>
    </dgm:pt>
    <dgm:pt modelId="{1C41EC6E-1D2A-4C51-83E8-5D632B728DDA}" type="sibTrans" cxnId="{8C6AA18A-DCEB-45FC-B9AE-14369893E11C}">
      <dgm:prSet/>
      <dgm:spPr/>
      <dgm:t>
        <a:bodyPr/>
        <a:lstStyle/>
        <a:p>
          <a:endParaRPr lang="en-US" sz="2400"/>
        </a:p>
      </dgm:t>
    </dgm:pt>
    <dgm:pt modelId="{597DB4D2-474D-4B56-9183-23971660F00C}">
      <dgm:prSet custT="1"/>
      <dgm:spPr/>
      <dgm:t>
        <a:bodyPr/>
        <a:lstStyle/>
        <a:p>
          <a:pPr rtl="0"/>
          <a:r>
            <a:rPr lang="en-US" sz="1800" dirty="0" smtClean="0"/>
            <a:t>Fast path calls go directly to provider </a:t>
          </a:r>
          <a:r>
            <a:rPr lang="en-US" sz="1800" dirty="0" smtClean="0"/>
            <a:t>(inline - not </a:t>
          </a:r>
          <a:r>
            <a:rPr lang="en-US" sz="1800" dirty="0" smtClean="0"/>
            <a:t>exported)</a:t>
          </a:r>
          <a:endParaRPr lang="en-US" sz="1800" dirty="0"/>
        </a:p>
      </dgm:t>
    </dgm:pt>
    <dgm:pt modelId="{D4C035E0-4FBF-434E-AF38-B04D285679DB}" type="parTrans" cxnId="{0DDCCC2E-A556-41FC-BB21-D38D9B0993E2}">
      <dgm:prSet/>
      <dgm:spPr/>
      <dgm:t>
        <a:bodyPr/>
        <a:lstStyle/>
        <a:p>
          <a:endParaRPr lang="en-US" sz="2400"/>
        </a:p>
      </dgm:t>
    </dgm:pt>
    <dgm:pt modelId="{7646E682-A5A6-4F1D-A44D-CFBFE5F0B392}" type="sibTrans" cxnId="{0DDCCC2E-A556-41FC-BB21-D38D9B0993E2}">
      <dgm:prSet/>
      <dgm:spPr/>
      <dgm:t>
        <a:bodyPr/>
        <a:lstStyle/>
        <a:p>
          <a:endParaRPr lang="en-US" sz="2400"/>
        </a:p>
      </dgm:t>
    </dgm:pt>
    <dgm:pt modelId="{2A88F6FC-1EB0-4435-951D-F5973ED48D81}">
      <dgm:prSet custT="1"/>
      <dgm:spPr/>
      <dgm:t>
        <a:bodyPr/>
        <a:lstStyle/>
        <a:p>
          <a:pPr rtl="0"/>
          <a:r>
            <a:rPr lang="en-US" sz="1800" dirty="0" smtClean="0"/>
            <a:t>Data structures expose internal implementation details</a:t>
          </a:r>
          <a:endParaRPr lang="en-US" sz="1800" dirty="0"/>
        </a:p>
      </dgm:t>
    </dgm:pt>
    <dgm:pt modelId="{661FDF27-5913-4C71-BEBF-F114BF32A846}" type="parTrans" cxnId="{219107B5-D343-4661-9DB0-1DACE53F4B6B}">
      <dgm:prSet/>
      <dgm:spPr/>
      <dgm:t>
        <a:bodyPr/>
        <a:lstStyle/>
        <a:p>
          <a:endParaRPr lang="en-US" sz="2400"/>
        </a:p>
      </dgm:t>
    </dgm:pt>
    <dgm:pt modelId="{71BFDAF9-8982-49B2-BA76-3E3F2E6F2601}" type="sibTrans" cxnId="{219107B5-D343-4661-9DB0-1DACE53F4B6B}">
      <dgm:prSet/>
      <dgm:spPr/>
      <dgm:t>
        <a:bodyPr/>
        <a:lstStyle/>
        <a:p>
          <a:endParaRPr lang="en-US" sz="24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E8EB1-033F-4838-A1BF-7C3A57696524}" type="pres">
      <dgm:prSet presAssocID="{570D9377-B9A5-468B-AF04-77BE20EBB128}" presName="spacer" presStyleCnt="0"/>
      <dgm:spPr/>
      <dgm:t>
        <a:bodyPr/>
        <a:lstStyle/>
        <a:p>
          <a:endParaRPr lang="en-US"/>
        </a:p>
      </dgm:t>
    </dgm:pt>
    <dgm:pt modelId="{4A5C0819-05F7-4B90-859E-AEE9D60AA12E}" type="pres">
      <dgm:prSet presAssocID="{FFF99223-2A30-4830-A859-A93F37F30F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CAE42-25B4-4F05-8398-EA8907A3A870}" type="pres">
      <dgm:prSet presAssocID="{1C41EC6E-1D2A-4C51-83E8-5D632B728DDA}" presName="spacer" presStyleCnt="0"/>
      <dgm:spPr/>
      <dgm:t>
        <a:bodyPr/>
        <a:lstStyle/>
        <a:p>
          <a:endParaRPr lang="en-US"/>
        </a:p>
      </dgm:t>
    </dgm:pt>
    <dgm:pt modelId="{A5FC644F-0295-460D-82B9-C569ECD9E679}" type="pres">
      <dgm:prSet presAssocID="{597DB4D2-474D-4B56-9183-23971660F0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0EE1-906C-40A8-AA35-8D688FF3EC53}" type="pres">
      <dgm:prSet presAssocID="{7646E682-A5A6-4F1D-A44D-CFBFE5F0B392}" presName="spacer" presStyleCnt="0"/>
      <dgm:spPr/>
      <dgm:t>
        <a:bodyPr/>
        <a:lstStyle/>
        <a:p>
          <a:endParaRPr lang="en-US"/>
        </a:p>
      </dgm:t>
    </dgm:pt>
    <dgm:pt modelId="{BCEB42CE-8F12-4062-983F-4E7928C1171F}" type="pres">
      <dgm:prSet presAssocID="{2A88F6FC-1EB0-4435-951D-F5973ED48D8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CCC2E-A556-41FC-BB21-D38D9B0993E2}" srcId="{04CF6DAD-E12D-4E17-B47B-9A6B2A1ED029}" destId="{597DB4D2-474D-4B56-9183-23971660F00C}" srcOrd="2" destOrd="0" parTransId="{D4C035E0-4FBF-434E-AF38-B04D285679DB}" sibTransId="{7646E682-A5A6-4F1D-A44D-CFBFE5F0B392}"/>
    <dgm:cxn modelId="{002D6A6A-944B-4BE9-BDE6-253F105BE2F6}" type="presOf" srcId="{04CF6DAD-E12D-4E17-B47B-9A6B2A1ED029}" destId="{48286946-370A-4A3B-BD87-F7206FDE492A}" srcOrd="0" destOrd="0" presId="urn:microsoft.com/office/officeart/2005/8/layout/vList2"/>
    <dgm:cxn modelId="{BC02C570-BE81-4E48-9E8A-BA2EB3E4BA92}" type="presOf" srcId="{2A88F6FC-1EB0-4435-951D-F5973ED48D81}" destId="{BCEB42CE-8F12-4062-983F-4E7928C1171F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01D3EAEF-4938-45D9-92E4-EC97FB0E0708}" type="presOf" srcId="{EA663BA8-33E2-45D7-B668-A5C4FA70DE41}" destId="{8205D181-EDB3-438E-A6C6-275248654F9A}" srcOrd="0" destOrd="0" presId="urn:microsoft.com/office/officeart/2005/8/layout/vList2"/>
    <dgm:cxn modelId="{219107B5-D343-4661-9DB0-1DACE53F4B6B}" srcId="{04CF6DAD-E12D-4E17-B47B-9A6B2A1ED029}" destId="{2A88F6FC-1EB0-4435-951D-F5973ED48D81}" srcOrd="3" destOrd="0" parTransId="{661FDF27-5913-4C71-BEBF-F114BF32A846}" sibTransId="{71BFDAF9-8982-49B2-BA76-3E3F2E6F2601}"/>
    <dgm:cxn modelId="{CC34BD1B-1202-4894-B597-C8555A53AA85}" type="presOf" srcId="{FFF99223-2A30-4830-A859-A93F37F30FB0}" destId="{4A5C0819-05F7-4B90-859E-AEE9D60AA12E}" srcOrd="0" destOrd="0" presId="urn:microsoft.com/office/officeart/2005/8/layout/vList2"/>
    <dgm:cxn modelId="{85C581A1-78F6-4689-9E09-5A2BA115C413}" type="presOf" srcId="{597DB4D2-474D-4B56-9183-23971660F00C}" destId="{A5FC644F-0295-460D-82B9-C569ECD9E679}" srcOrd="0" destOrd="0" presId="urn:microsoft.com/office/officeart/2005/8/layout/vList2"/>
    <dgm:cxn modelId="{8C6AA18A-DCEB-45FC-B9AE-14369893E11C}" srcId="{04CF6DAD-E12D-4E17-B47B-9A6B2A1ED029}" destId="{FFF99223-2A30-4830-A859-A93F37F30FB0}" srcOrd="1" destOrd="0" parTransId="{D7B84A6E-5C73-4595-9AEE-BDD302A046C1}" sibTransId="{1C41EC6E-1D2A-4C51-83E8-5D632B728DDA}"/>
    <dgm:cxn modelId="{776FFCA7-84A1-49A6-A9BF-01346B4FB9F3}" type="presParOf" srcId="{48286946-370A-4A3B-BD87-F7206FDE492A}" destId="{8205D181-EDB3-438E-A6C6-275248654F9A}" srcOrd="0" destOrd="0" presId="urn:microsoft.com/office/officeart/2005/8/layout/vList2"/>
    <dgm:cxn modelId="{A412C471-BE7B-4EBC-9D87-E5A4DC073A27}" type="presParOf" srcId="{48286946-370A-4A3B-BD87-F7206FDE492A}" destId="{E06E8EB1-033F-4838-A1BF-7C3A57696524}" srcOrd="1" destOrd="0" presId="urn:microsoft.com/office/officeart/2005/8/layout/vList2"/>
    <dgm:cxn modelId="{12BBFA33-3907-4DD9-B264-4990F8FD3419}" type="presParOf" srcId="{48286946-370A-4A3B-BD87-F7206FDE492A}" destId="{4A5C0819-05F7-4B90-859E-AEE9D60AA12E}" srcOrd="2" destOrd="0" presId="urn:microsoft.com/office/officeart/2005/8/layout/vList2"/>
    <dgm:cxn modelId="{F8E97E87-E752-4909-93AC-B4D7E74CAB07}" type="presParOf" srcId="{48286946-370A-4A3B-BD87-F7206FDE492A}" destId="{B7DCAE42-25B4-4F05-8398-EA8907A3A870}" srcOrd="3" destOrd="0" presId="urn:microsoft.com/office/officeart/2005/8/layout/vList2"/>
    <dgm:cxn modelId="{09F2BBB3-F963-417E-B7A4-ACD010CF9E67}" type="presParOf" srcId="{48286946-370A-4A3B-BD87-F7206FDE492A}" destId="{A5FC644F-0295-460D-82B9-C569ECD9E679}" srcOrd="4" destOrd="0" presId="urn:microsoft.com/office/officeart/2005/8/layout/vList2"/>
    <dgm:cxn modelId="{F3262FDF-D915-4005-B012-6594E9DF4379}" type="presParOf" srcId="{48286946-370A-4A3B-BD87-F7206FDE492A}" destId="{882C0EE1-906C-40A8-AA35-8D688FF3EC53}" srcOrd="5" destOrd="0" presId="urn:microsoft.com/office/officeart/2005/8/layout/vList2"/>
    <dgm:cxn modelId="{69D628EC-3E0C-4EBD-870B-0ED78FE4D136}" type="presParOf" srcId="{48286946-370A-4A3B-BD87-F7206FDE492A}" destId="{BCEB42CE-8F12-4062-983F-4E7928C117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>
        <a:solidFill>
          <a:schemeClr val="tx1"/>
        </a:solidFill>
      </dgm:spPr>
      <dgm:t>
        <a:bodyPr/>
        <a:lstStyle/>
        <a:p>
          <a:pPr algn="ctr" rtl="0"/>
          <a:r>
            <a:rPr lang="en-US" sz="2400" b="0" i="0" dirty="0" smtClean="0"/>
            <a:t>These are goals of the proposed framework</a:t>
          </a:r>
          <a:endParaRPr lang="en-US" sz="2400" b="0" i="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2400" b="0" i="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2400" b="0" i="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 custScaleY="254818" custLinFactY="-300000" custLinFactNeighborX="-50000" custLinFactNeighborY="-3392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239300-322B-4082-8422-23E9EEFE71D3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86295A0A-C87C-4F46-A03D-708A86F5E9BF}" type="presOf" srcId="{EA663BA8-33E2-45D7-B668-A5C4FA70DE41}" destId="{8205D181-EDB3-438E-A6C6-275248654F9A}" srcOrd="0" destOrd="0" presId="urn:microsoft.com/office/officeart/2005/8/layout/vList2"/>
    <dgm:cxn modelId="{0AC73B39-60E2-406E-BDD7-FDDB86C7E108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>
        <a:solidFill>
          <a:schemeClr val="tx1"/>
        </a:solidFill>
      </dgm:spPr>
      <dgm:t>
        <a:bodyPr/>
        <a:lstStyle/>
        <a:p>
          <a:pPr algn="ctr" rtl="0"/>
          <a:r>
            <a:rPr lang="en-US" sz="2000" b="1" i="1" dirty="0" smtClean="0"/>
            <a:t>Cohesive </a:t>
          </a:r>
          <a:r>
            <a:rPr lang="en-US" sz="2000" dirty="0" smtClean="0"/>
            <a:t>interfaces,</a:t>
          </a:r>
          <a:br>
            <a:rPr lang="en-US" sz="2000" dirty="0" smtClean="0"/>
          </a:br>
          <a:r>
            <a:rPr lang="en-US" sz="2000" dirty="0" smtClean="0"/>
            <a:t>not merely a union</a:t>
          </a:r>
          <a:endParaRPr lang="en-US" sz="20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 custLinFactNeighborX="11428" custLinFactNeighborY="-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C4EE1-2385-4E4E-9501-7380F11ECB4E}" type="presOf" srcId="{EA663BA8-33E2-45D7-B668-A5C4FA70DE41}" destId="{8205D181-EDB3-438E-A6C6-275248654F9A}" srcOrd="0" destOrd="0" presId="urn:microsoft.com/office/officeart/2005/8/layout/vList2"/>
    <dgm:cxn modelId="{4B66A80B-900B-4DE8-8A8A-572864143BD9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8365E49A-B0D3-48A2-96A9-08F9E2BCD129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Providers can integrate into framework with minimal changes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B6171-0E9F-4C2E-BA62-01475522F2CC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006BFCD3-84CA-410E-870A-A09A707DAD65}" type="presOf" srcId="{EA663BA8-33E2-45D7-B668-A5C4FA70DE41}" destId="{8205D181-EDB3-438E-A6C6-275248654F9A}" srcOrd="0" destOrd="0" presId="urn:microsoft.com/office/officeart/2005/8/layout/vList2"/>
    <dgm:cxn modelId="{997D7066-94B6-4D72-AF5A-3EA3677FCCF1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rtl="0"/>
          <a:r>
            <a:rPr lang="en-US" sz="1800" dirty="0" smtClean="0"/>
            <a:t>Providers leverage abstraction layer and RDMA CM capabilities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endParaRPr lang="en-US" sz="1800"/>
        </a:p>
      </dgm:t>
    </dgm:pt>
    <dgm:pt modelId="{39F32943-A838-4CFF-9D18-B6AC104FEC04}">
      <dgm:prSet custT="1"/>
      <dgm:spPr/>
      <dgm:t>
        <a:bodyPr/>
        <a:lstStyle/>
        <a:p>
          <a:pPr rtl="0"/>
          <a:r>
            <a:rPr lang="en-US" sz="1800" dirty="0" smtClean="0"/>
            <a:t>Add optimize data transfers and completion processing calls to avoid translation overhead </a:t>
          </a:r>
          <a:endParaRPr lang="en-US" sz="1800" dirty="0"/>
        </a:p>
      </dgm:t>
    </dgm:pt>
    <dgm:pt modelId="{2B6E3D36-D635-4C2C-937E-490AA04B37B6}" type="parTrans" cxnId="{825D045B-710D-425D-B1D8-9D056757E09E}">
      <dgm:prSet/>
      <dgm:spPr/>
      <dgm:t>
        <a:bodyPr/>
        <a:lstStyle/>
        <a:p>
          <a:endParaRPr lang="en-US" sz="1800"/>
        </a:p>
      </dgm:t>
    </dgm:pt>
    <dgm:pt modelId="{F269A09B-82C8-4844-A70B-28B30861860B}" type="sibTrans" cxnId="{825D045B-710D-425D-B1D8-9D056757E09E}">
      <dgm:prSet/>
      <dgm:spPr/>
      <dgm:t>
        <a:bodyPr/>
        <a:lstStyle/>
        <a:p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EFBB-0065-438A-92EC-B0BA02211450}" type="pres">
      <dgm:prSet presAssocID="{570D9377-B9A5-468B-AF04-77BE20EBB128}" presName="spacer" presStyleCnt="0"/>
      <dgm:spPr/>
      <dgm:t>
        <a:bodyPr/>
        <a:lstStyle/>
        <a:p>
          <a:endParaRPr lang="en-US"/>
        </a:p>
      </dgm:t>
    </dgm:pt>
    <dgm:pt modelId="{A4BECC86-9CF1-4F95-BCBE-C96A992D4A78}" type="pres">
      <dgm:prSet presAssocID="{39F32943-A838-4CFF-9D18-B6AC104FEC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40B79-F959-4A03-939C-D32959A4BF5A}" type="presOf" srcId="{39F32943-A838-4CFF-9D18-B6AC104FEC04}" destId="{A4BECC86-9CF1-4F95-BCBE-C96A992D4A78}" srcOrd="0" destOrd="0" presId="urn:microsoft.com/office/officeart/2005/8/layout/vList2"/>
    <dgm:cxn modelId="{DA5AA261-2DC5-4834-A2DF-6C5570737FAC}" type="presOf" srcId="{EA663BA8-33E2-45D7-B668-A5C4FA70DE41}" destId="{8205D181-EDB3-438E-A6C6-275248654F9A}" srcOrd="0" destOrd="0" presId="urn:microsoft.com/office/officeart/2005/8/layout/vList2"/>
    <dgm:cxn modelId="{E0008461-E0D1-48C9-B26C-6021CF022F70}" type="presOf" srcId="{04CF6DAD-E12D-4E17-B47B-9A6B2A1ED029}" destId="{48286946-370A-4A3B-BD87-F7206FDE492A}" srcOrd="0" destOrd="0" presId="urn:microsoft.com/office/officeart/2005/8/layout/vList2"/>
    <dgm:cxn modelId="{825D045B-710D-425D-B1D8-9D056757E09E}" srcId="{04CF6DAD-E12D-4E17-B47B-9A6B2A1ED029}" destId="{39F32943-A838-4CFF-9D18-B6AC104FEC04}" srcOrd="1" destOrd="0" parTransId="{2B6E3D36-D635-4C2C-937E-490AA04B37B6}" sibTransId="{F269A09B-82C8-4844-A70B-28B30861860B}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6675640B-E530-4E6F-9324-86E7B1F9C4EA}" type="presParOf" srcId="{48286946-370A-4A3B-BD87-F7206FDE492A}" destId="{8205D181-EDB3-438E-A6C6-275248654F9A}" srcOrd="0" destOrd="0" presId="urn:microsoft.com/office/officeart/2005/8/layout/vList2"/>
    <dgm:cxn modelId="{61E0FEEE-7575-45A8-AF76-1B7CADD4DEC4}" type="presParOf" srcId="{48286946-370A-4A3B-BD87-F7206FDE492A}" destId="{E110EFBB-0065-438A-92EC-B0BA02211450}" srcOrd="1" destOrd="0" presId="urn:microsoft.com/office/officeart/2005/8/layout/vList2"/>
    <dgm:cxn modelId="{7E92B3CA-5D52-41D4-B7BC-07A560535566}" type="presParOf" srcId="{48286946-370A-4A3B-BD87-F7206FDE492A}" destId="{A4BECC86-9CF1-4F95-BCBE-C96A992D4A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Reliable datagram message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Completion queue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 events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AF87C96B-AFF9-4285-8130-55B4EF0D9C17}">
      <dgm:prSet/>
      <dgm:spPr/>
      <dgm:t>
        <a:bodyPr/>
        <a:lstStyle/>
        <a:p>
          <a:pPr rtl="0"/>
          <a:r>
            <a:rPr lang="en-US" dirty="0" smtClean="0"/>
            <a:t>Memory descriptor</a:t>
          </a:r>
          <a:endParaRPr lang="en-US" dirty="0"/>
        </a:p>
      </dgm:t>
    </dgm:pt>
    <dgm:pt modelId="{C0349635-55D6-48F6-BAD9-37D99E5C6F5D}" type="parTrans" cxnId="{DFD0A3CB-09AD-48D1-A160-F8FE85849521}">
      <dgm:prSet/>
      <dgm:spPr/>
      <dgm:t>
        <a:bodyPr/>
        <a:lstStyle/>
        <a:p>
          <a:endParaRPr lang="en-US"/>
        </a:p>
      </dgm:t>
    </dgm:pt>
    <dgm:pt modelId="{013414CE-E9EC-4DE2-AF46-A67B5EB29608}" type="sibTrans" cxnId="{DFD0A3CB-09AD-48D1-A160-F8FE85849521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932CB7AB-CC7D-4F9C-8012-6AFEA4376B62}" type="pres">
      <dgm:prSet presAssocID="{C0349635-55D6-48F6-BAD9-37D99E5C6F5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37C61E5B-8A49-48AF-A6D5-26708737EAB9}" type="pres">
      <dgm:prSet presAssocID="{C0349635-55D6-48F6-BAD9-37D99E5C6F5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6E91CA0-03B2-4F30-A66A-74529F9C716D}" type="pres">
      <dgm:prSet presAssocID="{AF87C96B-AFF9-4285-8130-55B4EF0D9C17}" presName="root2" presStyleCnt="0"/>
      <dgm:spPr/>
    </dgm:pt>
    <dgm:pt modelId="{27BB8E84-2209-4ACB-AF66-E1083DF9F3A6}" type="pres">
      <dgm:prSet presAssocID="{AF87C96B-AFF9-4285-8130-55B4EF0D9C17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A8508-E8BC-4F5E-9666-0FD778D30AA7}" type="pres">
      <dgm:prSet presAssocID="{AF87C96B-AFF9-4285-8130-55B4EF0D9C17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09C78BA3-3FD6-458F-B26C-8C4EAD6C47FD}" type="pres">
      <dgm:prSet presAssocID="{C4B7B62A-B502-4B47-9B9E-DDF93B291914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830D885E-9D4C-476F-BC38-4688FF74D662}" type="presOf" srcId="{8691231D-BF3D-4C67-8740-D14C12405636}" destId="{3572C505-AD3F-4ADA-B314-9C95DF97ACBB}" srcOrd="0" destOrd="0" presId="urn:microsoft.com/office/officeart/2008/layout/HorizontalMultiLevelHierarchy"/>
    <dgm:cxn modelId="{091A6306-7E1F-4974-9967-5F1CE31CEA5D}" type="presOf" srcId="{C0349635-55D6-48F6-BAD9-37D99E5C6F5D}" destId="{37C61E5B-8A49-48AF-A6D5-26708737EAB9}" srcOrd="1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F589B16D-DB7F-4A9A-8E92-EAAB294AC9E1}" type="presOf" srcId="{C352BB88-5669-457D-8734-2F3A89CCA25B}" destId="{23361893-3DDB-4B81-BE12-F3316A34B808}" srcOrd="0" destOrd="0" presId="urn:microsoft.com/office/officeart/2008/layout/HorizontalMultiLevelHierarchy"/>
    <dgm:cxn modelId="{791CF9E9-84A3-4407-8F72-50DC4E580A66}" type="presOf" srcId="{535C8C8E-07E8-496C-93CF-698E5A1A603B}" destId="{1C21FD91-2910-4192-B195-13DB3CD4AB9B}" srcOrd="1" destOrd="0" presId="urn:microsoft.com/office/officeart/2008/layout/HorizontalMultiLevelHierarchy"/>
    <dgm:cxn modelId="{2D502A4A-2812-42FC-8BFE-EB3C331CE1EE}" type="presOf" srcId="{DB466794-F980-44C3-AD81-AE03D52E9D3F}" destId="{7CB5B1D0-316A-4039-92F0-D98C3F063A2A}" srcOrd="0" destOrd="0" presId="urn:microsoft.com/office/officeart/2008/layout/HorizontalMultiLevelHierarchy"/>
    <dgm:cxn modelId="{75F4C9D8-1B54-4A75-B5C2-DC4C27AD6D7B}" type="presOf" srcId="{D994E517-D407-4A5A-B9BC-BBC2CD5C9A56}" destId="{C3CD4A6E-994B-407F-82FE-BDF83196E9C5}" srcOrd="1" destOrd="0" presId="urn:microsoft.com/office/officeart/2008/layout/HorizontalMultiLevelHierarchy"/>
    <dgm:cxn modelId="{394ABC3B-85EE-4993-BF4C-E6EF84DBAC17}" type="presOf" srcId="{8CF2279A-00C5-4F1D-A8E7-D52E7B449D6B}" destId="{3AB6483F-974F-45E3-B9EB-61B8A7D89392}" srcOrd="1" destOrd="0" presId="urn:microsoft.com/office/officeart/2008/layout/HorizontalMultiLevelHierarchy"/>
    <dgm:cxn modelId="{A0AD467F-A6F4-4906-BBDA-E452F4A81C0B}" type="presOf" srcId="{034C95DC-FB56-477E-8157-2FC51301E2C7}" destId="{F5B319A4-109F-4932-A96D-035524998665}" srcOrd="0" destOrd="0" presId="urn:microsoft.com/office/officeart/2008/layout/HorizontalMultiLevelHierarchy"/>
    <dgm:cxn modelId="{692F817D-4A83-4078-A140-E58E070060AB}" type="presOf" srcId="{FA0C4EEE-AF4A-4401-BC46-7E1286E57497}" destId="{04252161-526C-4C4E-80F2-240B2BE95680}" srcOrd="0" destOrd="0" presId="urn:microsoft.com/office/officeart/2008/layout/HorizontalMultiLevelHierarchy"/>
    <dgm:cxn modelId="{3E8B0987-2A0F-42FE-8827-B32C2262E4D9}" srcId="{56D2E9B8-36D5-4467-9610-7ACDD8ECD4A4}" destId="{2888AD6B-7532-4719-8CB1-CC1CFB6957FF}" srcOrd="3" destOrd="0" parTransId="{20B554C8-AFD6-48A2-8420-243B54F5399E}" sibTransId="{847B7BF7-ABAB-40ED-AD5B-A9500E31C563}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DBDAF2E-2BDD-4017-86E4-79AC7A30E83F}" type="presOf" srcId="{DB470F41-C89F-4280-BCDB-74CC6D54C839}" destId="{0AAB7EE4-1F54-4446-9449-978E32268C4B}" srcOrd="0" destOrd="0" presId="urn:microsoft.com/office/officeart/2008/layout/HorizontalMultiLevelHierarchy"/>
    <dgm:cxn modelId="{A42756E3-DAC1-4EF4-8D0B-7FABF4D2F3A0}" type="presOf" srcId="{698DE6A1-913B-4CBA-BF61-1C456CF968DC}" destId="{D3B722DB-CDB4-49A0-A9DF-7B93C9A5EED3}" srcOrd="0" destOrd="0" presId="urn:microsoft.com/office/officeart/2008/layout/HorizontalMultiLevelHierarchy"/>
    <dgm:cxn modelId="{4B9C0A71-938A-48C7-BB15-6ADD034CCA75}" type="presOf" srcId="{8CF2279A-00C5-4F1D-A8E7-D52E7B449D6B}" destId="{B591BBC2-2255-42E8-804F-CF3D1E2AAD91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804E7B95-067B-480B-BFF5-B1628C5A9DA7}" type="presOf" srcId="{4D86A6F6-B46E-422D-91D7-3DC28D6FEC54}" destId="{430826EF-1D1F-4EBF-84D4-EF9BEB1F7976}" srcOrd="0" destOrd="0" presId="urn:microsoft.com/office/officeart/2008/layout/HorizontalMultiLevelHierarchy"/>
    <dgm:cxn modelId="{9F1F42CB-3701-4A7D-A6DD-F4AC5331C7C9}" type="presOf" srcId="{DB466794-F980-44C3-AD81-AE03D52E9D3F}" destId="{8912DB09-F6A5-44EE-93DC-FFAC663C9A29}" srcOrd="1" destOrd="0" presId="urn:microsoft.com/office/officeart/2008/layout/HorizontalMultiLevelHierarchy"/>
    <dgm:cxn modelId="{2DC70947-4EF2-4418-9769-330335A65C76}" type="presOf" srcId="{01FFF364-2DAF-45AA-899B-A42186B7AE60}" destId="{BFA7ADE6-7375-4161-87E2-1760DC68A588}" srcOrd="0" destOrd="0" presId="urn:microsoft.com/office/officeart/2008/layout/HorizontalMultiLevelHierarchy"/>
    <dgm:cxn modelId="{3A3FF2E1-8C41-45A2-BDBD-FC0E62F3FF4A}" type="presOf" srcId="{20B554C8-AFD6-48A2-8420-243B54F5399E}" destId="{59CAA727-BB21-44D8-8D39-8B87BE9C82AA}" srcOrd="1" destOrd="0" presId="urn:microsoft.com/office/officeart/2008/layout/HorizontalMultiLevelHierarchy"/>
    <dgm:cxn modelId="{204C3650-5EC1-40A6-AC28-12363E96AEEA}" type="presOf" srcId="{9138AA4B-02A0-4F93-BBA0-8AD3CD10842B}" destId="{48112C4C-10AD-44E9-9BA3-8523D9BD71D1}" srcOrd="1" destOrd="0" presId="urn:microsoft.com/office/officeart/2008/layout/HorizontalMultiLevelHierarchy"/>
    <dgm:cxn modelId="{E61A54D4-BAA5-40DE-B7DE-7E9773D0896F}" type="presOf" srcId="{48A73345-79BF-4F3E-90CB-3F2339CCFB05}" destId="{01F9B6F6-7DAC-44AA-BCB5-A878E2305CFB}" srcOrd="0" destOrd="0" presId="urn:microsoft.com/office/officeart/2008/layout/HorizontalMultiLevelHierarchy"/>
    <dgm:cxn modelId="{6195BFA9-C32C-4771-A69B-1F057DD84305}" type="presOf" srcId="{EECFF6AF-A05C-4427-8A64-504337EE299D}" destId="{27CE71A9-B428-4C98-BDC5-3C64B4C6BCB7}" srcOrd="0" destOrd="0" presId="urn:microsoft.com/office/officeart/2008/layout/HorizontalMultiLevelHierarchy"/>
    <dgm:cxn modelId="{78947DCD-B142-48E1-8B6A-CE6871EC2508}" type="presOf" srcId="{F412B5D2-A102-4AE3-B5D5-E0E241D189DA}" destId="{321E3D15-45EF-4050-8DE1-4F5F896360D9}" srcOrd="1" destOrd="0" presId="urn:microsoft.com/office/officeart/2008/layout/HorizontalMultiLevelHierarchy"/>
    <dgm:cxn modelId="{DEE310A3-89ED-431D-B3EE-356F16B67DE8}" type="presOf" srcId="{98EFBEA6-0972-4AEB-AB0D-50F5A97DDB77}" destId="{F126D59F-1B2D-4CEE-A8A5-0BDA316642D9}" srcOrd="1" destOrd="0" presId="urn:microsoft.com/office/officeart/2008/layout/HorizontalMultiLevelHierarchy"/>
    <dgm:cxn modelId="{B4B5A921-073D-4AF1-996E-92F77FA4085F}" type="presOf" srcId="{F412B5D2-A102-4AE3-B5D5-E0E241D189DA}" destId="{B53446FB-9A89-4A11-BAA1-D300ADAF3F38}" srcOrd="0" destOrd="0" presId="urn:microsoft.com/office/officeart/2008/layout/HorizontalMultiLevelHierarchy"/>
    <dgm:cxn modelId="{9D6F0310-FF4B-4D19-8F7F-3CA0E1CEECD4}" type="presOf" srcId="{C3DDC3DF-AEAD-42FB-8924-69CE0CF0DDE2}" destId="{886A6AFD-B16E-43C2-AE7D-94E958946BA2}" srcOrd="0" destOrd="0" presId="urn:microsoft.com/office/officeart/2008/layout/HorizontalMultiLevelHierarchy"/>
    <dgm:cxn modelId="{9158C03A-F480-4C38-AF31-3875799B8FDC}" type="presOf" srcId="{C0349635-55D6-48F6-BAD9-37D99E5C6F5D}" destId="{932CB7AB-CC7D-4F9C-8012-6AFEA4376B62}" srcOrd="0" destOrd="0" presId="urn:microsoft.com/office/officeart/2008/layout/HorizontalMultiLevelHierarchy"/>
    <dgm:cxn modelId="{30B8F0FE-B7D6-45A6-A571-0EF828AE5BC3}" type="presOf" srcId="{F57D8427-8BF9-41A1-8F4B-9FA9C838F0C4}" destId="{EFD68AE9-5C4E-4522-B7C9-FE9E88164407}" srcOrd="1" destOrd="0" presId="urn:microsoft.com/office/officeart/2008/layout/HorizontalMultiLevelHierarchy"/>
    <dgm:cxn modelId="{649DE9F7-501C-4C33-B011-272C61AB98CF}" type="presOf" srcId="{56D2E9B8-36D5-4467-9610-7ACDD8ECD4A4}" destId="{F988CE41-DE60-4A4E-87BA-325CA0CF6B03}" srcOrd="0" destOrd="0" presId="urn:microsoft.com/office/officeart/2008/layout/HorizontalMultiLevelHierarchy"/>
    <dgm:cxn modelId="{07745C57-E225-49D4-9FF0-7E3A88AA476A}" type="presOf" srcId="{AF87C96B-AFF9-4285-8130-55B4EF0D9C17}" destId="{27BB8E84-2209-4ACB-AF66-E1083DF9F3A6}" srcOrd="0" destOrd="0" presId="urn:microsoft.com/office/officeart/2008/layout/HorizontalMultiLevelHierarchy"/>
    <dgm:cxn modelId="{88B1797D-4EAF-4CD4-88B5-82CC6BCAA9A8}" type="presOf" srcId="{20B554C8-AFD6-48A2-8420-243B54F5399E}" destId="{F8840B4F-579F-4901-B12C-CB2E778CC94D}" srcOrd="0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7A7F5B4F-CFC3-4F88-AB4B-7FCF42A49CD9}" type="presOf" srcId="{9E925B09-2F53-42C3-9F50-77D60BB1B30C}" destId="{F47A359B-52B0-429E-8B69-72C6CC3C3605}" srcOrd="0" destOrd="0" presId="urn:microsoft.com/office/officeart/2008/layout/HorizontalMultiLevelHierarchy"/>
    <dgm:cxn modelId="{6AE6B034-655B-48A4-878E-EB83D1CA5353}" type="presOf" srcId="{0B5948A2-A66C-4017-B510-21C18D9BE685}" destId="{F02527AE-8BA5-48F4-99F2-8FBD7ECC2B68}" srcOrd="1" destOrd="0" presId="urn:microsoft.com/office/officeart/2008/layout/HorizontalMultiLevelHierarchy"/>
    <dgm:cxn modelId="{5BD77B89-0D32-4B66-AAD9-41C0BA753AB1}" type="presOf" srcId="{C4B7B62A-B502-4B47-9B9E-DDF93B291914}" destId="{09C78BA3-3FD6-458F-B26C-8C4EAD6C47FD}" srcOrd="1" destOrd="0" presId="urn:microsoft.com/office/officeart/2008/layout/HorizontalMultiLevelHierarchy"/>
    <dgm:cxn modelId="{061A1213-BFDE-43A4-BE86-4FE7B3133637}" type="presOf" srcId="{3852B573-1C14-4560-8AF4-B7DE75AC564D}" destId="{F7605F3D-2059-43B5-AA74-17524076F1C6}" srcOrd="0" destOrd="0" presId="urn:microsoft.com/office/officeart/2008/layout/HorizontalMultiLevelHierarchy"/>
    <dgm:cxn modelId="{DD5BB773-1E98-42D8-951E-2D5C0A84A332}" type="presOf" srcId="{C4B7B62A-B502-4B47-9B9E-DDF93B291914}" destId="{25C68FB6-2BCF-4F0B-B107-C539E89411F5}" srcOrd="0" destOrd="0" presId="urn:microsoft.com/office/officeart/2008/layout/HorizontalMultiLevelHierarchy"/>
    <dgm:cxn modelId="{4272DC50-A1E8-4123-8FB2-6235367C32BD}" type="presOf" srcId="{73DCA95C-56CD-47D6-B55B-26CDB92B5F6E}" destId="{DB733ADD-814A-4FAB-9BE4-511DBD3E2B0F}" srcOrd="1" destOrd="0" presId="urn:microsoft.com/office/officeart/2008/layout/HorizontalMultiLevelHierarchy"/>
    <dgm:cxn modelId="{6D494A90-D3AB-4020-9797-23D0B33F11B5}" type="presOf" srcId="{F57D8427-8BF9-41A1-8F4B-9FA9C838F0C4}" destId="{67CBBC8D-0782-4B3C-8948-C013CB2818F6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DDACC257-D015-49B4-93DC-DF8C4D22F902}" srcId="{56D2E9B8-36D5-4467-9610-7ACDD8ECD4A4}" destId="{034C95DC-FB56-477E-8157-2FC51301E2C7}" srcOrd="5" destOrd="0" parTransId="{FA0C4EEE-AF4A-4401-BC46-7E1286E57497}" sibTransId="{4E42A2F7-D459-45AE-8306-B1C7BB3397D2}"/>
    <dgm:cxn modelId="{9C50733C-0BF3-4347-B55E-4A1CAEC7AE82}" srcId="{56D2E9B8-36D5-4467-9610-7ACDD8ECD4A4}" destId="{0FEB202E-6F8E-4762-B39F-CFFD54DA2DAB}" srcOrd="4" destOrd="0" parTransId="{8691231D-BF3D-4C67-8740-D14C12405636}" sibTransId="{4118B635-3A53-4CC8-B2B8-D17FE8E43527}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DFD0A3CB-09AD-48D1-A160-F8FE85849521}" srcId="{56D2E9B8-36D5-4467-9610-7ACDD8ECD4A4}" destId="{AF87C96B-AFF9-4285-8130-55B4EF0D9C17}" srcOrd="2" destOrd="0" parTransId="{C0349635-55D6-48F6-BAD9-37D99E5C6F5D}" sibTransId="{013414CE-E9EC-4DE2-AF46-A67B5EB29608}"/>
    <dgm:cxn modelId="{B00DFFA5-83AC-44AA-BE7A-0128BB15CE57}" type="presOf" srcId="{0B5948A2-A66C-4017-B510-21C18D9BE685}" destId="{719AFA8F-D9DC-4747-9F27-AB48D23A4D6A}" srcOrd="0" destOrd="0" presId="urn:microsoft.com/office/officeart/2008/layout/HorizontalMultiLevelHierarchy"/>
    <dgm:cxn modelId="{CE948E96-9431-48C8-9D5B-BD867990BA7D}" type="presOf" srcId="{73DCA95C-56CD-47D6-B55B-26CDB92B5F6E}" destId="{4D3DBA47-B7E6-448D-9572-DCBFD29FD5CF}" srcOrd="0" destOrd="0" presId="urn:microsoft.com/office/officeart/2008/layout/HorizontalMultiLevelHierarchy"/>
    <dgm:cxn modelId="{8719A071-F7B4-480E-9644-A54D2128F321}" type="presOf" srcId="{E01FC22C-8C52-46E0-90CA-1C0148360E32}" destId="{5FD97BD3-28E8-4C97-84A6-CDBDE652C9CF}" srcOrd="1" destOrd="0" presId="urn:microsoft.com/office/officeart/2008/layout/HorizontalMultiLevelHierarchy"/>
    <dgm:cxn modelId="{5B7BC984-E6B0-4B1F-B1BE-990CEACF6D47}" type="presOf" srcId="{FA0C4EEE-AF4A-4401-BC46-7E1286E57497}" destId="{175C0C3A-CF47-4748-9A03-6A4548903BE4}" srcOrd="1" destOrd="0" presId="urn:microsoft.com/office/officeart/2008/layout/HorizontalMultiLevelHierarchy"/>
    <dgm:cxn modelId="{2A1594E3-68D4-4D47-B8BE-9433EEE67395}" type="presOf" srcId="{2888AD6B-7532-4719-8CB1-CC1CFB6957FF}" destId="{0160B9F4-1E64-44F7-814B-A49103E8EB54}" srcOrd="0" destOrd="0" presId="urn:microsoft.com/office/officeart/2008/layout/HorizontalMultiLevelHierarchy"/>
    <dgm:cxn modelId="{FB5C32D0-C72B-4D4A-8058-886F7CCECAF7}" type="presOf" srcId="{535C8C8E-07E8-496C-93CF-698E5A1A603B}" destId="{9DEA3D40-57FF-4DFD-8D53-806361AFE800}" srcOrd="0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7E0AFABB-0595-4949-B432-EC36837F307E}" type="presOf" srcId="{0FEB202E-6F8E-4762-B39F-CFFD54DA2DAB}" destId="{D01F11C7-6F6E-4483-8EB8-206EA6F5942D}" srcOrd="0" destOrd="0" presId="urn:microsoft.com/office/officeart/2008/layout/HorizontalMultiLevelHierarchy"/>
    <dgm:cxn modelId="{194EE005-AE0E-4114-8AA4-E681E49EC78C}" type="presOf" srcId="{A565493B-CD1C-429F-87B0-CF2B9E05D47D}" destId="{EFAEC2EF-35CE-44EB-961E-B7F4CEF7DA7A}" srcOrd="0" destOrd="0" presId="urn:microsoft.com/office/officeart/2008/layout/HorizontalMultiLevelHierarchy"/>
    <dgm:cxn modelId="{59247FA2-CA09-4CDA-9350-45D6050E4FF6}" type="presOf" srcId="{8691231D-BF3D-4C67-8740-D14C12405636}" destId="{452F0750-620F-41FD-A3A9-DF2B21E5BF8D}" srcOrd="1" destOrd="0" presId="urn:microsoft.com/office/officeart/2008/layout/HorizontalMultiLevelHierarchy"/>
    <dgm:cxn modelId="{008BC793-3150-4AFB-8FDB-ACD2260E2490}" type="presOf" srcId="{3B4DAA21-91E8-484E-A165-8429949DB5F4}" destId="{23F4A293-AFC3-4C2B-9FE6-9A98736290C1}" srcOrd="0" destOrd="0" presId="urn:microsoft.com/office/officeart/2008/layout/HorizontalMultiLevelHierarchy"/>
    <dgm:cxn modelId="{37BE879E-720B-421B-B2D8-70133F3559B1}" type="presOf" srcId="{98EFBEA6-0972-4AEB-AB0D-50F5A97DDB77}" destId="{057CCF58-13CC-459D-BB4F-CC47E80F3087}" srcOrd="0" destOrd="0" presId="urn:microsoft.com/office/officeart/2008/layout/HorizontalMultiLevelHierarchy"/>
    <dgm:cxn modelId="{91A2DB43-7045-4194-BA50-4FACA5B18799}" type="presOf" srcId="{570E99D6-A544-4FFA-BA47-32638C9E0B7B}" destId="{848FFC0F-A19E-4A46-830E-30D0D3156275}" srcOrd="0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4AB23820-EA4B-4031-9D3A-CC1CD01211E6}" type="presOf" srcId="{9138AA4B-02A0-4F93-BBA0-8AD3CD10842B}" destId="{559BE258-A1A3-42F5-B43C-A5D115D24A0F}" srcOrd="0" destOrd="0" presId="urn:microsoft.com/office/officeart/2008/layout/HorizontalMultiLevelHierarchy"/>
    <dgm:cxn modelId="{DC543EE8-4AF8-4E46-9E02-81345CB23CFB}" type="presOf" srcId="{E01FC22C-8C52-46E0-90CA-1C0148360E32}" destId="{EE8B9CBF-8779-4826-81C4-35B951A8D392}" srcOrd="0" destOrd="0" presId="urn:microsoft.com/office/officeart/2008/layout/HorizontalMultiLevelHierarchy"/>
    <dgm:cxn modelId="{B1F836CB-20D2-4C31-B374-23E9156A3722}" type="presOf" srcId="{D994E517-D407-4A5A-B9BC-BBC2CD5C9A56}" destId="{622A1A88-00C4-4E2C-936B-7BFC96160D52}" srcOrd="0" destOrd="0" presId="urn:microsoft.com/office/officeart/2008/layout/HorizontalMultiLevelHierarchy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288302A7-B796-4FD4-9D6D-3D38EE626134}" type="presParOf" srcId="{886A6AFD-B16E-43C2-AE7D-94E958946BA2}" destId="{961E1125-25AF-48FD-AA12-221937D9F5DF}" srcOrd="0" destOrd="0" presId="urn:microsoft.com/office/officeart/2008/layout/HorizontalMultiLevelHierarchy"/>
    <dgm:cxn modelId="{7F32EA9A-09F2-43EB-B393-2E577F6D1960}" type="presParOf" srcId="{961E1125-25AF-48FD-AA12-221937D9F5DF}" destId="{F988CE41-DE60-4A4E-87BA-325CA0CF6B03}" srcOrd="0" destOrd="0" presId="urn:microsoft.com/office/officeart/2008/layout/HorizontalMultiLevelHierarchy"/>
    <dgm:cxn modelId="{4591FB23-5731-4E40-9B9F-D5AAB056D685}" type="presParOf" srcId="{961E1125-25AF-48FD-AA12-221937D9F5DF}" destId="{B3DFD8A6-D5F4-4D1E-B786-369646D35E54}" srcOrd="1" destOrd="0" presId="urn:microsoft.com/office/officeart/2008/layout/HorizontalMultiLevelHierarchy"/>
    <dgm:cxn modelId="{9CE23FA4-6EF7-4A35-89F5-177CCC888241}" type="presParOf" srcId="{B3DFD8A6-D5F4-4D1E-B786-369646D35E54}" destId="{057CCF58-13CC-459D-BB4F-CC47E80F3087}" srcOrd="0" destOrd="0" presId="urn:microsoft.com/office/officeart/2008/layout/HorizontalMultiLevelHierarchy"/>
    <dgm:cxn modelId="{45438CC1-ADEC-4D37-B430-08A4E89A27CA}" type="presParOf" srcId="{057CCF58-13CC-459D-BB4F-CC47E80F3087}" destId="{F126D59F-1B2D-4CEE-A8A5-0BDA316642D9}" srcOrd="0" destOrd="0" presId="urn:microsoft.com/office/officeart/2008/layout/HorizontalMultiLevelHierarchy"/>
    <dgm:cxn modelId="{2805A367-7580-41B2-B5A5-E373DF3A190B}" type="presParOf" srcId="{B3DFD8A6-D5F4-4D1E-B786-369646D35E54}" destId="{82C5183A-2F31-440F-B5A0-E1337C5CB275}" srcOrd="1" destOrd="0" presId="urn:microsoft.com/office/officeart/2008/layout/HorizontalMultiLevelHierarchy"/>
    <dgm:cxn modelId="{1AE3AAE3-FE52-4F6A-9A0A-13D53F2D073B}" type="presParOf" srcId="{82C5183A-2F31-440F-B5A0-E1337C5CB275}" destId="{F7605F3D-2059-43B5-AA74-17524076F1C6}" srcOrd="0" destOrd="0" presId="urn:microsoft.com/office/officeart/2008/layout/HorizontalMultiLevelHierarchy"/>
    <dgm:cxn modelId="{37395EF5-BF4C-4C2C-AB34-DECBB1666224}" type="presParOf" srcId="{82C5183A-2F31-440F-B5A0-E1337C5CB275}" destId="{63677AB6-2B72-4B1E-97FB-92C7F426392C}" srcOrd="1" destOrd="0" presId="urn:microsoft.com/office/officeart/2008/layout/HorizontalMultiLevelHierarchy"/>
    <dgm:cxn modelId="{07BDB299-3D2A-42C1-A9EA-A3B5C05AA6F7}" type="presParOf" srcId="{63677AB6-2B72-4B1E-97FB-92C7F426392C}" destId="{4D3DBA47-B7E6-448D-9572-DCBFD29FD5CF}" srcOrd="0" destOrd="0" presId="urn:microsoft.com/office/officeart/2008/layout/HorizontalMultiLevelHierarchy"/>
    <dgm:cxn modelId="{CFE6043F-037A-4420-8E9E-9E980DE92A15}" type="presParOf" srcId="{4D3DBA47-B7E6-448D-9572-DCBFD29FD5CF}" destId="{DB733ADD-814A-4FAB-9BE4-511DBD3E2B0F}" srcOrd="0" destOrd="0" presId="urn:microsoft.com/office/officeart/2008/layout/HorizontalMultiLevelHierarchy"/>
    <dgm:cxn modelId="{E3BCBA16-CD24-4B7C-85B8-81DDCF26523C}" type="presParOf" srcId="{63677AB6-2B72-4B1E-97FB-92C7F426392C}" destId="{062CCC63-4520-4A72-8D39-F38C54BF9D36}" srcOrd="1" destOrd="0" presId="urn:microsoft.com/office/officeart/2008/layout/HorizontalMultiLevelHierarchy"/>
    <dgm:cxn modelId="{62418572-3BDF-41BD-9B75-1C062B4A4E1A}" type="presParOf" srcId="{062CCC63-4520-4A72-8D39-F38C54BF9D36}" destId="{D3B722DB-CDB4-49A0-A9DF-7B93C9A5EED3}" srcOrd="0" destOrd="0" presId="urn:microsoft.com/office/officeart/2008/layout/HorizontalMultiLevelHierarchy"/>
    <dgm:cxn modelId="{D9C24F49-3750-430E-BCAE-3E923361CB4C}" type="presParOf" srcId="{062CCC63-4520-4A72-8D39-F38C54BF9D36}" destId="{763FD141-2EE7-4FE2-BCB0-EE98522BE1E5}" srcOrd="1" destOrd="0" presId="urn:microsoft.com/office/officeart/2008/layout/HorizontalMultiLevelHierarchy"/>
    <dgm:cxn modelId="{B5D78405-C86F-40B3-AC88-F236BC4B0305}" type="presParOf" srcId="{B3DFD8A6-D5F4-4D1E-B786-369646D35E54}" destId="{B53446FB-9A89-4A11-BAA1-D300ADAF3F38}" srcOrd="2" destOrd="0" presId="urn:microsoft.com/office/officeart/2008/layout/HorizontalMultiLevelHierarchy"/>
    <dgm:cxn modelId="{9D044D99-E9D9-4F31-906E-225D04BBFCFD}" type="presParOf" srcId="{B53446FB-9A89-4A11-BAA1-D300ADAF3F38}" destId="{321E3D15-45EF-4050-8DE1-4F5F896360D9}" srcOrd="0" destOrd="0" presId="urn:microsoft.com/office/officeart/2008/layout/HorizontalMultiLevelHierarchy"/>
    <dgm:cxn modelId="{DB2BB808-64F9-4375-BB16-C8E24EA9815E}" type="presParOf" srcId="{B3DFD8A6-D5F4-4D1E-B786-369646D35E54}" destId="{2FA482C1-031C-449B-918C-5117454D7D09}" srcOrd="3" destOrd="0" presId="urn:microsoft.com/office/officeart/2008/layout/HorizontalMultiLevelHierarchy"/>
    <dgm:cxn modelId="{9403B113-45E5-412B-9A99-0E04F91F4BCC}" type="presParOf" srcId="{2FA482C1-031C-449B-918C-5117454D7D09}" destId="{0AAB7EE4-1F54-4446-9449-978E32268C4B}" srcOrd="0" destOrd="0" presId="urn:microsoft.com/office/officeart/2008/layout/HorizontalMultiLevelHierarchy"/>
    <dgm:cxn modelId="{2769F455-08F7-49A8-99A6-C1C1F7A2D076}" type="presParOf" srcId="{2FA482C1-031C-449B-918C-5117454D7D09}" destId="{17806766-F04E-4B4D-8F60-ABC6B9F33E3C}" srcOrd="1" destOrd="0" presId="urn:microsoft.com/office/officeart/2008/layout/HorizontalMultiLevelHierarchy"/>
    <dgm:cxn modelId="{D96ECBF0-05FB-452C-BBD6-50317E20BB2D}" type="presParOf" srcId="{17806766-F04E-4B4D-8F60-ABC6B9F33E3C}" destId="{9DEA3D40-57FF-4DFD-8D53-806361AFE800}" srcOrd="0" destOrd="0" presId="urn:microsoft.com/office/officeart/2008/layout/HorizontalMultiLevelHierarchy"/>
    <dgm:cxn modelId="{CE9AD298-B527-47F9-BA83-B03B0B8A5D43}" type="presParOf" srcId="{9DEA3D40-57FF-4DFD-8D53-806361AFE800}" destId="{1C21FD91-2910-4192-B195-13DB3CD4AB9B}" srcOrd="0" destOrd="0" presId="urn:microsoft.com/office/officeart/2008/layout/HorizontalMultiLevelHierarchy"/>
    <dgm:cxn modelId="{C6EDF4A0-89FE-42BD-AB33-4032BCC86F37}" type="presParOf" srcId="{17806766-F04E-4B4D-8F60-ABC6B9F33E3C}" destId="{478C2E5C-D0C0-44DE-86C0-86CB32A3F4CF}" srcOrd="1" destOrd="0" presId="urn:microsoft.com/office/officeart/2008/layout/HorizontalMultiLevelHierarchy"/>
    <dgm:cxn modelId="{74E8909B-1D31-4438-96D5-3AA6211DBE06}" type="presParOf" srcId="{478C2E5C-D0C0-44DE-86C0-86CB32A3F4CF}" destId="{EFAEC2EF-35CE-44EB-961E-B7F4CEF7DA7A}" srcOrd="0" destOrd="0" presId="urn:microsoft.com/office/officeart/2008/layout/HorizontalMultiLevelHierarchy"/>
    <dgm:cxn modelId="{CFB2E409-9629-4C25-8FBC-6DF91D07A647}" type="presParOf" srcId="{478C2E5C-D0C0-44DE-86C0-86CB32A3F4CF}" destId="{EB9DA0DE-14BC-4C4B-B727-43394D40F349}" srcOrd="1" destOrd="0" presId="urn:microsoft.com/office/officeart/2008/layout/HorizontalMultiLevelHierarchy"/>
    <dgm:cxn modelId="{707E9748-8AC0-4705-9FDD-44F0669102CC}" type="presParOf" srcId="{17806766-F04E-4B4D-8F60-ABC6B9F33E3C}" destId="{B591BBC2-2255-42E8-804F-CF3D1E2AAD91}" srcOrd="2" destOrd="0" presId="urn:microsoft.com/office/officeart/2008/layout/HorizontalMultiLevelHierarchy"/>
    <dgm:cxn modelId="{8669A3A8-C48E-4E43-BA07-222E01CB1AEE}" type="presParOf" srcId="{B591BBC2-2255-42E8-804F-CF3D1E2AAD91}" destId="{3AB6483F-974F-45E3-B9EB-61B8A7D89392}" srcOrd="0" destOrd="0" presId="urn:microsoft.com/office/officeart/2008/layout/HorizontalMultiLevelHierarchy"/>
    <dgm:cxn modelId="{70520F2E-6BBF-488A-BE23-4CABA92A5B24}" type="presParOf" srcId="{17806766-F04E-4B4D-8F60-ABC6B9F33E3C}" destId="{153D083C-83E1-445C-96E0-D82AB6A29E06}" srcOrd="3" destOrd="0" presId="urn:microsoft.com/office/officeart/2008/layout/HorizontalMultiLevelHierarchy"/>
    <dgm:cxn modelId="{7FBFE140-8434-4C02-B5E6-A95E494D656C}" type="presParOf" srcId="{153D083C-83E1-445C-96E0-D82AB6A29E06}" destId="{430826EF-1D1F-4EBF-84D4-EF9BEB1F7976}" srcOrd="0" destOrd="0" presId="urn:microsoft.com/office/officeart/2008/layout/HorizontalMultiLevelHierarchy"/>
    <dgm:cxn modelId="{3FE8C50B-EF07-4242-890E-74E839F08365}" type="presParOf" srcId="{153D083C-83E1-445C-96E0-D82AB6A29E06}" destId="{38938158-8214-424D-9770-7A0CF6E85FCC}" srcOrd="1" destOrd="0" presId="urn:microsoft.com/office/officeart/2008/layout/HorizontalMultiLevelHierarchy"/>
    <dgm:cxn modelId="{2D1CC84F-D6D5-499C-AA0C-B066F0312394}" type="presParOf" srcId="{B3DFD8A6-D5F4-4D1E-B786-369646D35E54}" destId="{932CB7AB-CC7D-4F9C-8012-6AFEA4376B62}" srcOrd="4" destOrd="0" presId="urn:microsoft.com/office/officeart/2008/layout/HorizontalMultiLevelHierarchy"/>
    <dgm:cxn modelId="{8228C212-7CCB-419E-A78A-BE02FDFA6550}" type="presParOf" srcId="{932CB7AB-CC7D-4F9C-8012-6AFEA4376B62}" destId="{37C61E5B-8A49-48AF-A6D5-26708737EAB9}" srcOrd="0" destOrd="0" presId="urn:microsoft.com/office/officeart/2008/layout/HorizontalMultiLevelHierarchy"/>
    <dgm:cxn modelId="{D7ED8F9E-2640-43C7-98B5-56860A44D690}" type="presParOf" srcId="{B3DFD8A6-D5F4-4D1E-B786-369646D35E54}" destId="{B6E91CA0-03B2-4F30-A66A-74529F9C716D}" srcOrd="5" destOrd="0" presId="urn:microsoft.com/office/officeart/2008/layout/HorizontalMultiLevelHierarchy"/>
    <dgm:cxn modelId="{4A6AED3E-D8B6-4803-8272-ED5BF9190449}" type="presParOf" srcId="{B6E91CA0-03B2-4F30-A66A-74529F9C716D}" destId="{27BB8E84-2209-4ACB-AF66-E1083DF9F3A6}" srcOrd="0" destOrd="0" presId="urn:microsoft.com/office/officeart/2008/layout/HorizontalMultiLevelHierarchy"/>
    <dgm:cxn modelId="{98222798-BF45-4E73-ADAD-48A9CE357A1A}" type="presParOf" srcId="{B6E91CA0-03B2-4F30-A66A-74529F9C716D}" destId="{6CFA8508-E8BC-4F5E-9666-0FD778D30AA7}" srcOrd="1" destOrd="0" presId="urn:microsoft.com/office/officeart/2008/layout/HorizontalMultiLevelHierarchy"/>
    <dgm:cxn modelId="{7A70209C-CA25-4803-B306-B33AE5944C99}" type="presParOf" srcId="{B3DFD8A6-D5F4-4D1E-B786-369646D35E54}" destId="{F8840B4F-579F-4901-B12C-CB2E778CC94D}" srcOrd="6" destOrd="0" presId="urn:microsoft.com/office/officeart/2008/layout/HorizontalMultiLevelHierarchy"/>
    <dgm:cxn modelId="{063AD365-D507-46EF-818B-692B927873A0}" type="presParOf" srcId="{F8840B4F-579F-4901-B12C-CB2E778CC94D}" destId="{59CAA727-BB21-44D8-8D39-8B87BE9C82AA}" srcOrd="0" destOrd="0" presId="urn:microsoft.com/office/officeart/2008/layout/HorizontalMultiLevelHierarchy"/>
    <dgm:cxn modelId="{1EE98304-610F-4E52-A83C-FEE3DC5D7FE0}" type="presParOf" srcId="{B3DFD8A6-D5F4-4D1E-B786-369646D35E54}" destId="{27ABC417-57A9-4D47-A60E-D83BAF8B5959}" srcOrd="7" destOrd="0" presId="urn:microsoft.com/office/officeart/2008/layout/HorizontalMultiLevelHierarchy"/>
    <dgm:cxn modelId="{484C7722-84B7-4576-A64B-ECB39F03B7A8}" type="presParOf" srcId="{27ABC417-57A9-4D47-A60E-D83BAF8B5959}" destId="{0160B9F4-1E64-44F7-814B-A49103E8EB54}" srcOrd="0" destOrd="0" presId="urn:microsoft.com/office/officeart/2008/layout/HorizontalMultiLevelHierarchy"/>
    <dgm:cxn modelId="{FD180DDB-7CDF-402E-A13C-9D2FEFFCD2D6}" type="presParOf" srcId="{27ABC417-57A9-4D47-A60E-D83BAF8B5959}" destId="{82ED006F-C57D-4834-B97B-12DE4D88508B}" srcOrd="1" destOrd="0" presId="urn:microsoft.com/office/officeart/2008/layout/HorizontalMultiLevelHierarchy"/>
    <dgm:cxn modelId="{285E6127-CE4B-44FD-922E-C50588631C2B}" type="presParOf" srcId="{82ED006F-C57D-4834-B97B-12DE4D88508B}" destId="{622A1A88-00C4-4E2C-936B-7BFC96160D52}" srcOrd="0" destOrd="0" presId="urn:microsoft.com/office/officeart/2008/layout/HorizontalMultiLevelHierarchy"/>
    <dgm:cxn modelId="{138A9A06-C149-4AB2-87E8-377BFE536B2C}" type="presParOf" srcId="{622A1A88-00C4-4E2C-936B-7BFC96160D52}" destId="{C3CD4A6E-994B-407F-82FE-BDF83196E9C5}" srcOrd="0" destOrd="0" presId="urn:microsoft.com/office/officeart/2008/layout/HorizontalMultiLevelHierarchy"/>
    <dgm:cxn modelId="{5AAC1771-054B-4E4B-A23F-B110BE64B911}" type="presParOf" srcId="{82ED006F-C57D-4834-B97B-12DE4D88508B}" destId="{B58E4ED4-9244-4E22-9BF1-696DE7E14E94}" srcOrd="1" destOrd="0" presId="urn:microsoft.com/office/officeart/2008/layout/HorizontalMultiLevelHierarchy"/>
    <dgm:cxn modelId="{518BF188-D71A-431C-B0BE-3629E78D0663}" type="presParOf" srcId="{B58E4ED4-9244-4E22-9BF1-696DE7E14E94}" destId="{848FFC0F-A19E-4A46-830E-30D0D3156275}" srcOrd="0" destOrd="0" presId="urn:microsoft.com/office/officeart/2008/layout/HorizontalMultiLevelHierarchy"/>
    <dgm:cxn modelId="{CCEC0919-71CC-4A0D-8F72-64A7C79F2700}" type="presParOf" srcId="{B58E4ED4-9244-4E22-9BF1-696DE7E14E94}" destId="{154127E3-932F-4BC7-87D8-880C6546E629}" srcOrd="1" destOrd="0" presId="urn:microsoft.com/office/officeart/2008/layout/HorizontalMultiLevelHierarchy"/>
    <dgm:cxn modelId="{4CD30CC9-7509-45B2-98CF-168D298A3933}" type="presParOf" srcId="{82ED006F-C57D-4834-B97B-12DE4D88508B}" destId="{559BE258-A1A3-42F5-B43C-A5D115D24A0F}" srcOrd="2" destOrd="0" presId="urn:microsoft.com/office/officeart/2008/layout/HorizontalMultiLevelHierarchy"/>
    <dgm:cxn modelId="{50A7B44C-AFBF-4A4B-B10C-2B15B4B722AB}" type="presParOf" srcId="{559BE258-A1A3-42F5-B43C-A5D115D24A0F}" destId="{48112C4C-10AD-44E9-9BA3-8523D9BD71D1}" srcOrd="0" destOrd="0" presId="urn:microsoft.com/office/officeart/2008/layout/HorizontalMultiLevelHierarchy"/>
    <dgm:cxn modelId="{00362B2D-8E94-45E2-9447-5D92919B8B40}" type="presParOf" srcId="{82ED006F-C57D-4834-B97B-12DE4D88508B}" destId="{F7A44FB4-32C1-41AB-BF75-739BE3261A74}" srcOrd="3" destOrd="0" presId="urn:microsoft.com/office/officeart/2008/layout/HorizontalMultiLevelHierarchy"/>
    <dgm:cxn modelId="{DF751301-E845-4BE8-ADCF-D29552C02CBD}" type="presParOf" srcId="{F7A44FB4-32C1-41AB-BF75-739BE3261A74}" destId="{01F9B6F6-7DAC-44AA-BCB5-A878E2305CFB}" srcOrd="0" destOrd="0" presId="urn:microsoft.com/office/officeart/2008/layout/HorizontalMultiLevelHierarchy"/>
    <dgm:cxn modelId="{D171252F-B8E1-4F7A-B2C9-B33C1886FB8D}" type="presParOf" srcId="{F7A44FB4-32C1-41AB-BF75-739BE3261A74}" destId="{F524D13E-A564-491E-A748-2B797823A46F}" srcOrd="1" destOrd="0" presId="urn:microsoft.com/office/officeart/2008/layout/HorizontalMultiLevelHierarchy"/>
    <dgm:cxn modelId="{D390D1B0-EB30-4911-9EAC-739E62C490C3}" type="presParOf" srcId="{82ED006F-C57D-4834-B97B-12DE4D88508B}" destId="{25C68FB6-2BCF-4F0B-B107-C539E89411F5}" srcOrd="4" destOrd="0" presId="urn:microsoft.com/office/officeart/2008/layout/HorizontalMultiLevelHierarchy"/>
    <dgm:cxn modelId="{75E2746E-F11B-4834-8BF8-C3EA8DEF349A}" type="presParOf" srcId="{25C68FB6-2BCF-4F0B-B107-C539E89411F5}" destId="{09C78BA3-3FD6-458F-B26C-8C4EAD6C47FD}" srcOrd="0" destOrd="0" presId="urn:microsoft.com/office/officeart/2008/layout/HorizontalMultiLevelHierarchy"/>
    <dgm:cxn modelId="{D3D9CF09-AF30-44E7-8158-DE88AD2D1F86}" type="presParOf" srcId="{82ED006F-C57D-4834-B97B-12DE4D88508B}" destId="{D3CF951F-B500-4F96-9583-ECDBDCF14E33}" srcOrd="5" destOrd="0" presId="urn:microsoft.com/office/officeart/2008/layout/HorizontalMultiLevelHierarchy"/>
    <dgm:cxn modelId="{D0B6E589-FD95-4D67-9D84-12872F7142A4}" type="presParOf" srcId="{D3CF951F-B500-4F96-9583-ECDBDCF14E33}" destId="{BFA7ADE6-7375-4161-87E2-1760DC68A588}" srcOrd="0" destOrd="0" presId="urn:microsoft.com/office/officeart/2008/layout/HorizontalMultiLevelHierarchy"/>
    <dgm:cxn modelId="{27543C21-26E1-4479-A304-E4C1CC5219A2}" type="presParOf" srcId="{D3CF951F-B500-4F96-9583-ECDBDCF14E33}" destId="{594967B9-7B15-4BF7-ADBA-F5A86DBA2B56}" srcOrd="1" destOrd="0" presId="urn:microsoft.com/office/officeart/2008/layout/HorizontalMultiLevelHierarchy"/>
    <dgm:cxn modelId="{80335C66-0594-4DB3-B8C0-BD38EC6EB12C}" type="presParOf" srcId="{B3DFD8A6-D5F4-4D1E-B786-369646D35E54}" destId="{3572C505-AD3F-4ADA-B314-9C95DF97ACBB}" srcOrd="8" destOrd="0" presId="urn:microsoft.com/office/officeart/2008/layout/HorizontalMultiLevelHierarchy"/>
    <dgm:cxn modelId="{63D07FC4-CC1A-41EB-B35C-397DF7918B34}" type="presParOf" srcId="{3572C505-AD3F-4ADA-B314-9C95DF97ACBB}" destId="{452F0750-620F-41FD-A3A9-DF2B21E5BF8D}" srcOrd="0" destOrd="0" presId="urn:microsoft.com/office/officeart/2008/layout/HorizontalMultiLevelHierarchy"/>
    <dgm:cxn modelId="{7FC9E73E-DB16-4DA4-9272-1A0A67C73417}" type="presParOf" srcId="{B3DFD8A6-D5F4-4D1E-B786-369646D35E54}" destId="{33412FD6-9E43-4D94-9736-18797061CD5B}" srcOrd="9" destOrd="0" presId="urn:microsoft.com/office/officeart/2008/layout/HorizontalMultiLevelHierarchy"/>
    <dgm:cxn modelId="{45A80CBD-1B98-4291-B58F-3397D92E9F39}" type="presParOf" srcId="{33412FD6-9E43-4D94-9736-18797061CD5B}" destId="{D01F11C7-6F6E-4483-8EB8-206EA6F5942D}" srcOrd="0" destOrd="0" presId="urn:microsoft.com/office/officeart/2008/layout/HorizontalMultiLevelHierarchy"/>
    <dgm:cxn modelId="{B5D92D56-4939-4A8D-A088-C2ED8BE4BABF}" type="presParOf" srcId="{33412FD6-9E43-4D94-9736-18797061CD5B}" destId="{80A8EB78-4E83-427F-A163-D603DC909FA9}" srcOrd="1" destOrd="0" presId="urn:microsoft.com/office/officeart/2008/layout/HorizontalMultiLevelHierarchy"/>
    <dgm:cxn modelId="{F3507A47-DFF7-44C5-BDED-C9264A443F5A}" type="presParOf" srcId="{80A8EB78-4E83-427F-A163-D603DC909FA9}" destId="{EE8B9CBF-8779-4826-81C4-35B951A8D392}" srcOrd="0" destOrd="0" presId="urn:microsoft.com/office/officeart/2008/layout/HorizontalMultiLevelHierarchy"/>
    <dgm:cxn modelId="{0D722A91-5AB2-489B-A0F0-5B8A04B41BD7}" type="presParOf" srcId="{EE8B9CBF-8779-4826-81C4-35B951A8D392}" destId="{5FD97BD3-28E8-4C97-84A6-CDBDE652C9CF}" srcOrd="0" destOrd="0" presId="urn:microsoft.com/office/officeart/2008/layout/HorizontalMultiLevelHierarchy"/>
    <dgm:cxn modelId="{67FE13C8-4774-41A7-8A7C-F1DC33EFB106}" type="presParOf" srcId="{80A8EB78-4E83-427F-A163-D603DC909FA9}" destId="{0DD7D1F0-CE1A-4254-BB22-DA0EFAF73FF9}" srcOrd="1" destOrd="0" presId="urn:microsoft.com/office/officeart/2008/layout/HorizontalMultiLevelHierarchy"/>
    <dgm:cxn modelId="{E57E9929-8F81-4479-A294-35D66C76DD17}" type="presParOf" srcId="{0DD7D1F0-CE1A-4254-BB22-DA0EFAF73FF9}" destId="{23361893-3DDB-4B81-BE12-F3316A34B808}" srcOrd="0" destOrd="0" presId="urn:microsoft.com/office/officeart/2008/layout/HorizontalMultiLevelHierarchy"/>
    <dgm:cxn modelId="{B970E77E-553E-4C32-993A-44D495CFA586}" type="presParOf" srcId="{0DD7D1F0-CE1A-4254-BB22-DA0EFAF73FF9}" destId="{D13058FB-385C-4004-A0C1-91DFF054985A}" srcOrd="1" destOrd="0" presId="urn:microsoft.com/office/officeart/2008/layout/HorizontalMultiLevelHierarchy"/>
    <dgm:cxn modelId="{84CE47F6-7324-480B-9942-BE2BD962FFA5}" type="presParOf" srcId="{80A8EB78-4E83-427F-A163-D603DC909FA9}" destId="{719AFA8F-D9DC-4747-9F27-AB48D23A4D6A}" srcOrd="2" destOrd="0" presId="urn:microsoft.com/office/officeart/2008/layout/HorizontalMultiLevelHierarchy"/>
    <dgm:cxn modelId="{671FEFD8-18E1-4131-8F0E-11ABC330C5A8}" type="presParOf" srcId="{719AFA8F-D9DC-4747-9F27-AB48D23A4D6A}" destId="{F02527AE-8BA5-48F4-99F2-8FBD7ECC2B68}" srcOrd="0" destOrd="0" presId="urn:microsoft.com/office/officeart/2008/layout/HorizontalMultiLevelHierarchy"/>
    <dgm:cxn modelId="{33C337AC-91C7-458B-A81D-25550E4C66A9}" type="presParOf" srcId="{80A8EB78-4E83-427F-A163-D603DC909FA9}" destId="{648C0261-71FA-45E0-9080-8277D80F23A2}" srcOrd="3" destOrd="0" presId="urn:microsoft.com/office/officeart/2008/layout/HorizontalMultiLevelHierarchy"/>
    <dgm:cxn modelId="{5D506923-DF1E-4C01-976B-081B287D58FE}" type="presParOf" srcId="{648C0261-71FA-45E0-9080-8277D80F23A2}" destId="{27CE71A9-B428-4C98-BDC5-3C64B4C6BCB7}" srcOrd="0" destOrd="0" presId="urn:microsoft.com/office/officeart/2008/layout/HorizontalMultiLevelHierarchy"/>
    <dgm:cxn modelId="{8044CF0B-088F-47DA-BA32-61C9C96316DE}" type="presParOf" srcId="{648C0261-71FA-45E0-9080-8277D80F23A2}" destId="{320191D3-F202-4924-A05B-F881E2A4B81F}" srcOrd="1" destOrd="0" presId="urn:microsoft.com/office/officeart/2008/layout/HorizontalMultiLevelHierarchy"/>
    <dgm:cxn modelId="{B6CF5C5C-3F37-407D-8873-EBD5EDA37EE4}" type="presParOf" srcId="{B3DFD8A6-D5F4-4D1E-B786-369646D35E54}" destId="{04252161-526C-4C4E-80F2-240B2BE95680}" srcOrd="10" destOrd="0" presId="urn:microsoft.com/office/officeart/2008/layout/HorizontalMultiLevelHierarchy"/>
    <dgm:cxn modelId="{731C4514-E5C7-4C7C-BD66-97B7B97208AD}" type="presParOf" srcId="{04252161-526C-4C4E-80F2-240B2BE95680}" destId="{175C0C3A-CF47-4748-9A03-6A4548903BE4}" srcOrd="0" destOrd="0" presId="urn:microsoft.com/office/officeart/2008/layout/HorizontalMultiLevelHierarchy"/>
    <dgm:cxn modelId="{249ADDA4-E767-41E9-9FD6-8FDDED98F583}" type="presParOf" srcId="{B3DFD8A6-D5F4-4D1E-B786-369646D35E54}" destId="{6BC607F3-DF72-45B4-8668-C37C2383AC3F}" srcOrd="11" destOrd="0" presId="urn:microsoft.com/office/officeart/2008/layout/HorizontalMultiLevelHierarchy"/>
    <dgm:cxn modelId="{AB4CB6A7-0ED1-4D71-9103-CCB00D3380AE}" type="presParOf" srcId="{6BC607F3-DF72-45B4-8668-C37C2383AC3F}" destId="{F5B319A4-109F-4932-A96D-035524998665}" srcOrd="0" destOrd="0" presId="urn:microsoft.com/office/officeart/2008/layout/HorizontalMultiLevelHierarchy"/>
    <dgm:cxn modelId="{CB06ABE9-6C0A-4120-B9E4-2A19DD1C206A}" type="presParOf" srcId="{6BC607F3-DF72-45B4-8668-C37C2383AC3F}" destId="{977B06AC-D4B5-48CA-A304-5696F6199174}" srcOrd="1" destOrd="0" presId="urn:microsoft.com/office/officeart/2008/layout/HorizontalMultiLevelHierarchy"/>
    <dgm:cxn modelId="{EC899B45-E59C-4E76-AC5B-18A0DDF943D2}" type="presParOf" srcId="{977B06AC-D4B5-48CA-A304-5696F6199174}" destId="{67CBBC8D-0782-4B3C-8948-C013CB2818F6}" srcOrd="0" destOrd="0" presId="urn:microsoft.com/office/officeart/2008/layout/HorizontalMultiLevelHierarchy"/>
    <dgm:cxn modelId="{B8822D60-A09F-4178-9D7B-366B1DBE26B5}" type="presParOf" srcId="{67CBBC8D-0782-4B3C-8948-C013CB2818F6}" destId="{EFD68AE9-5C4E-4522-B7C9-FE9E88164407}" srcOrd="0" destOrd="0" presId="urn:microsoft.com/office/officeart/2008/layout/HorizontalMultiLevelHierarchy"/>
    <dgm:cxn modelId="{9FD9336C-46FC-438A-8432-B7F900371B39}" type="presParOf" srcId="{977B06AC-D4B5-48CA-A304-5696F6199174}" destId="{6C070EE3-E0A8-4216-BFE2-1A764D0F4D38}" srcOrd="1" destOrd="0" presId="urn:microsoft.com/office/officeart/2008/layout/HorizontalMultiLevelHierarchy"/>
    <dgm:cxn modelId="{F5818777-E9D2-4EAE-8D8E-F294497945F6}" type="presParOf" srcId="{6C070EE3-E0A8-4216-BFE2-1A764D0F4D38}" destId="{F47A359B-52B0-429E-8B69-72C6CC3C3605}" srcOrd="0" destOrd="0" presId="urn:microsoft.com/office/officeart/2008/layout/HorizontalMultiLevelHierarchy"/>
    <dgm:cxn modelId="{5341B680-01AB-4FD4-9D0D-7ED4A1EB8FAB}" type="presParOf" srcId="{6C070EE3-E0A8-4216-BFE2-1A764D0F4D38}" destId="{8C8E2658-F6D9-45DE-973C-67B54DBE4089}" srcOrd="1" destOrd="0" presId="urn:microsoft.com/office/officeart/2008/layout/HorizontalMultiLevelHierarchy"/>
    <dgm:cxn modelId="{C21A0574-A06D-4C67-8BC2-9956C2FF84CB}" type="presParOf" srcId="{977B06AC-D4B5-48CA-A304-5696F6199174}" destId="{7CB5B1D0-316A-4039-92F0-D98C3F063A2A}" srcOrd="2" destOrd="0" presId="urn:microsoft.com/office/officeart/2008/layout/HorizontalMultiLevelHierarchy"/>
    <dgm:cxn modelId="{471706DB-AC5E-4A21-A5DA-690F66B21F3A}" type="presParOf" srcId="{7CB5B1D0-316A-4039-92F0-D98C3F063A2A}" destId="{8912DB09-F6A5-44EE-93DC-FFAC663C9A29}" srcOrd="0" destOrd="0" presId="urn:microsoft.com/office/officeart/2008/layout/HorizontalMultiLevelHierarchy"/>
    <dgm:cxn modelId="{612A9A90-ED22-4F2E-8854-12CAD595FF5E}" type="presParOf" srcId="{977B06AC-D4B5-48CA-A304-5696F6199174}" destId="{83615CE2-1ADF-4DF9-A527-0CFF62043B4F}" srcOrd="3" destOrd="0" presId="urn:microsoft.com/office/officeart/2008/layout/HorizontalMultiLevelHierarchy"/>
    <dgm:cxn modelId="{CC01375C-C44A-40F3-8A58-11707F3B0452}" type="presParOf" srcId="{83615CE2-1ADF-4DF9-A527-0CFF62043B4F}" destId="{23F4A293-AFC3-4C2B-9FE6-9A98736290C1}" srcOrd="0" destOrd="0" presId="urn:microsoft.com/office/officeart/2008/layout/HorizontalMultiLevelHierarchy"/>
    <dgm:cxn modelId="{6C664F3D-2823-44C6-AE82-64CF22FCBCA8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12720"/>
          <a:ext cx="33528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interfaces are exported – one for applications and one for providers</a:t>
          </a:r>
          <a:endParaRPr lang="en-US" sz="1800" kern="1200" dirty="0"/>
        </a:p>
      </dsp:txBody>
      <dsp:txXfrm>
        <a:off x="48833" y="61553"/>
        <a:ext cx="3255134" cy="902684"/>
      </dsp:txXfrm>
    </dsp:sp>
    <dsp:sp modelId="{4A5C0819-05F7-4B90-859E-AEE9D60AA12E}">
      <dsp:nvSpPr>
        <dsp:cNvPr id="0" name=""/>
        <dsp:cNvSpPr/>
      </dsp:nvSpPr>
      <dsp:spPr>
        <a:xfrm>
          <a:off x="0" y="1067790"/>
          <a:ext cx="33528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Application interface is based on </a:t>
          </a:r>
          <a:r>
            <a:rPr lang="en-US" sz="1800" kern="1200" dirty="0" smtClean="0"/>
            <a:t>IB defined </a:t>
          </a:r>
          <a:r>
            <a:rPr lang="en-US" sz="1800" b="1" i="1" kern="1200" dirty="0" smtClean="0"/>
            <a:t>hardware</a:t>
          </a:r>
          <a:r>
            <a:rPr lang="en-US" sz="1800" kern="1200" dirty="0" smtClean="0"/>
            <a:t> </a:t>
          </a:r>
          <a:r>
            <a:rPr lang="en-US" sz="1800" kern="1200" dirty="0" smtClean="0"/>
            <a:t>interface</a:t>
          </a:r>
          <a:endParaRPr lang="en-US" sz="1800" kern="1200" dirty="0"/>
        </a:p>
      </dsp:txBody>
      <dsp:txXfrm>
        <a:off x="48833" y="1116623"/>
        <a:ext cx="3255134" cy="902684"/>
      </dsp:txXfrm>
    </dsp:sp>
    <dsp:sp modelId="{A5FC644F-0295-460D-82B9-C569ECD9E679}">
      <dsp:nvSpPr>
        <dsp:cNvPr id="0" name=""/>
        <dsp:cNvSpPr/>
      </dsp:nvSpPr>
      <dsp:spPr>
        <a:xfrm>
          <a:off x="0" y="2122860"/>
          <a:ext cx="33528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Fast path calls go directly to provider </a:t>
          </a:r>
          <a:r>
            <a:rPr lang="en-US" sz="1800" kern="1200" dirty="0" smtClean="0"/>
            <a:t>(inline - not </a:t>
          </a:r>
          <a:r>
            <a:rPr lang="en-US" sz="1800" kern="1200" dirty="0" smtClean="0"/>
            <a:t>exported)</a:t>
          </a:r>
          <a:endParaRPr lang="en-US" sz="1800" kern="1200" dirty="0"/>
        </a:p>
      </dsp:txBody>
      <dsp:txXfrm>
        <a:off x="48833" y="2171693"/>
        <a:ext cx="3255134" cy="902684"/>
      </dsp:txXfrm>
    </dsp:sp>
    <dsp:sp modelId="{BCEB42CE-8F12-4062-983F-4E7928C1171F}">
      <dsp:nvSpPr>
        <dsp:cNvPr id="0" name=""/>
        <dsp:cNvSpPr/>
      </dsp:nvSpPr>
      <dsp:spPr>
        <a:xfrm>
          <a:off x="0" y="3177930"/>
          <a:ext cx="33528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structures expose internal implementation details</a:t>
          </a:r>
          <a:endParaRPr lang="en-US" sz="1800" kern="1200" dirty="0"/>
        </a:p>
      </dsp:txBody>
      <dsp:txXfrm>
        <a:off x="48833" y="3226763"/>
        <a:ext cx="3255134" cy="902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0"/>
          <a:ext cx="3173305" cy="834783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These are goals of the proposed framework</a:t>
          </a:r>
          <a:endParaRPr lang="en-US" sz="2400" b="0" i="0" kern="1200" dirty="0"/>
        </a:p>
      </dsp:txBody>
      <dsp:txXfrm>
        <a:off x="40751" y="40751"/>
        <a:ext cx="3091803" cy="753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0"/>
          <a:ext cx="2760222" cy="69459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Cohesive </a:t>
          </a:r>
          <a:r>
            <a:rPr lang="en-US" sz="2000" kern="1200" dirty="0" smtClean="0"/>
            <a:t>interfaces,</a:t>
          </a:r>
          <a:br>
            <a:rPr lang="en-US" sz="2000" kern="1200" dirty="0" smtClean="0"/>
          </a:br>
          <a:r>
            <a:rPr lang="en-US" sz="2000" kern="1200" dirty="0" smtClean="0"/>
            <a:t>not merely a union</a:t>
          </a:r>
          <a:endParaRPr lang="en-US" sz="2000" kern="1200" dirty="0"/>
        </a:p>
      </dsp:txBody>
      <dsp:txXfrm>
        <a:off x="33907" y="33907"/>
        <a:ext cx="2692408" cy="626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"/>
          <a:ext cx="3558314" cy="694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can integrate into framework with minimal changes</a:t>
          </a:r>
          <a:endParaRPr lang="en-US" sz="1800" kern="1200" dirty="0"/>
        </a:p>
      </dsp:txBody>
      <dsp:txXfrm>
        <a:off x="33887" y="33892"/>
        <a:ext cx="3490540" cy="626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205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leverage abstraction layer and RDMA CM capabilities</a:t>
          </a:r>
          <a:endParaRPr lang="en-US" sz="1800" kern="1200" dirty="0"/>
        </a:p>
      </dsp:txBody>
      <dsp:txXfrm>
        <a:off x="34726" y="36784"/>
        <a:ext cx="4422341" cy="641907"/>
      </dsp:txXfrm>
    </dsp:sp>
    <dsp:sp modelId="{A4BECC86-9CF1-4F95-BCBE-C96A992D4A78}">
      <dsp:nvSpPr>
        <dsp:cNvPr id="0" name=""/>
        <dsp:cNvSpPr/>
      </dsp:nvSpPr>
      <dsp:spPr>
        <a:xfrm>
          <a:off x="0" y="75949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 optimize data transfers and completion processing calls to avoid translation overhead </a:t>
          </a:r>
          <a:endParaRPr lang="en-US" sz="1800" kern="1200" dirty="0"/>
        </a:p>
      </dsp:txBody>
      <dsp:txXfrm>
        <a:off x="34726" y="794224"/>
        <a:ext cx="4422341" cy="641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B1D0-316A-4039-92F0-D98C3F063A2A}">
      <dsp:nvSpPr>
        <dsp:cNvPr id="0" name=""/>
        <dsp:cNvSpPr/>
      </dsp:nvSpPr>
      <dsp:spPr>
        <a:xfrm>
          <a:off x="2246715" y="510149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5233326"/>
        <a:ext cx="20605" cy="20605"/>
      </dsp:txXfrm>
    </dsp:sp>
    <dsp:sp modelId="{67CBBC8D-0782-4B3C-8948-C013CB2818F6}">
      <dsp:nvSpPr>
        <dsp:cNvPr id="0" name=""/>
        <dsp:cNvSpPr/>
      </dsp:nvSpPr>
      <dsp:spPr>
        <a:xfrm>
          <a:off x="2246715" y="481722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949056"/>
        <a:ext cx="20605" cy="20605"/>
      </dsp:txXfrm>
    </dsp:sp>
    <dsp:sp modelId="{04252161-526C-4C4E-80F2-240B2BE95680}">
      <dsp:nvSpPr>
        <dsp:cNvPr id="0" name=""/>
        <dsp:cNvSpPr/>
      </dsp:nvSpPr>
      <dsp:spPr>
        <a:xfrm>
          <a:off x="456499" y="2685202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416291"/>
              </a:lnTo>
              <a:lnTo>
                <a:pt x="298369" y="241629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3832482"/>
        <a:ext cx="121732" cy="121732"/>
      </dsp:txXfrm>
    </dsp:sp>
    <dsp:sp modelId="{719AFA8F-D9DC-4747-9F27-AB48D23A4D6A}">
      <dsp:nvSpPr>
        <dsp:cNvPr id="0" name=""/>
        <dsp:cNvSpPr/>
      </dsp:nvSpPr>
      <dsp:spPr>
        <a:xfrm>
          <a:off x="2246715" y="3964415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096247"/>
        <a:ext cx="20605" cy="20605"/>
      </dsp:txXfrm>
    </dsp:sp>
    <dsp:sp modelId="{EE8B9CBF-8779-4826-81C4-35B951A8D392}">
      <dsp:nvSpPr>
        <dsp:cNvPr id="0" name=""/>
        <dsp:cNvSpPr/>
      </dsp:nvSpPr>
      <dsp:spPr>
        <a:xfrm>
          <a:off x="2246715" y="3680146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3811978"/>
        <a:ext cx="20605" cy="20605"/>
      </dsp:txXfrm>
    </dsp:sp>
    <dsp:sp modelId="{3572C505-AD3F-4ADA-B314-9C95DF97ACBB}">
      <dsp:nvSpPr>
        <dsp:cNvPr id="0" name=""/>
        <dsp:cNvSpPr/>
      </dsp:nvSpPr>
      <dsp:spPr>
        <a:xfrm>
          <a:off x="456499" y="2685202"/>
          <a:ext cx="298369" cy="1279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1279213"/>
              </a:lnTo>
              <a:lnTo>
                <a:pt x="298369" y="127921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2845" y="3291970"/>
        <a:ext cx="65677" cy="65677"/>
      </dsp:txXfrm>
    </dsp:sp>
    <dsp:sp modelId="{25C68FB6-2BCF-4F0B-B107-C539E89411F5}">
      <dsp:nvSpPr>
        <dsp:cNvPr id="0" name=""/>
        <dsp:cNvSpPr/>
      </dsp:nvSpPr>
      <dsp:spPr>
        <a:xfrm>
          <a:off x="2246715" y="2543067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568539"/>
              </a:lnTo>
              <a:lnTo>
                <a:pt x="298369" y="56853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811285"/>
        <a:ext cx="32103" cy="32103"/>
      </dsp:txXfrm>
    </dsp:sp>
    <dsp:sp modelId="{559BE258-A1A3-42F5-B43C-A5D115D24A0F}">
      <dsp:nvSpPr>
        <dsp:cNvPr id="0" name=""/>
        <dsp:cNvSpPr/>
      </dsp:nvSpPr>
      <dsp:spPr>
        <a:xfrm>
          <a:off x="2246715" y="2497347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535608"/>
        <a:ext cx="14918" cy="14918"/>
      </dsp:txXfrm>
    </dsp:sp>
    <dsp:sp modelId="{622A1A88-00C4-4E2C-936B-7BFC96160D52}">
      <dsp:nvSpPr>
        <dsp:cNvPr id="0" name=""/>
        <dsp:cNvSpPr/>
      </dsp:nvSpPr>
      <dsp:spPr>
        <a:xfrm>
          <a:off x="2246715" y="1974528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568539"/>
              </a:moveTo>
              <a:lnTo>
                <a:pt x="149184" y="56853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242746"/>
        <a:ext cx="32103" cy="32103"/>
      </dsp:txXfrm>
    </dsp:sp>
    <dsp:sp modelId="{F8840B4F-579F-4901-B12C-CB2E778CC94D}">
      <dsp:nvSpPr>
        <dsp:cNvPr id="0" name=""/>
        <dsp:cNvSpPr/>
      </dsp:nvSpPr>
      <dsp:spPr>
        <a:xfrm>
          <a:off x="456499" y="2543067"/>
          <a:ext cx="298369" cy="142134"/>
        </a:xfrm>
        <a:custGeom>
          <a:avLst/>
          <a:gdLst/>
          <a:ahLst/>
          <a:cxnLst/>
          <a:rect l="0" t="0" r="0" b="0"/>
          <a:pathLst>
            <a:path>
              <a:moveTo>
                <a:pt x="0" y="142134"/>
              </a:moveTo>
              <a:lnTo>
                <a:pt x="149184" y="142134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421" y="2605872"/>
        <a:ext cx="16524" cy="16524"/>
      </dsp:txXfrm>
    </dsp:sp>
    <dsp:sp modelId="{932CB7AB-CC7D-4F9C-8012-6AFEA4376B62}">
      <dsp:nvSpPr>
        <dsp:cNvPr id="0" name=""/>
        <dsp:cNvSpPr/>
      </dsp:nvSpPr>
      <dsp:spPr>
        <a:xfrm>
          <a:off x="456499" y="1690259"/>
          <a:ext cx="298369" cy="994943"/>
        </a:xfrm>
        <a:custGeom>
          <a:avLst/>
          <a:gdLst/>
          <a:ahLst/>
          <a:cxnLst/>
          <a:rect l="0" t="0" r="0" b="0"/>
          <a:pathLst>
            <a:path>
              <a:moveTo>
                <a:pt x="0" y="994943"/>
              </a:moveTo>
              <a:lnTo>
                <a:pt x="149184" y="994943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716" y="2161762"/>
        <a:ext cx="51935" cy="51935"/>
      </dsp:txXfrm>
    </dsp:sp>
    <dsp:sp modelId="{B591BBC2-2255-42E8-804F-CF3D1E2AAD91}">
      <dsp:nvSpPr>
        <dsp:cNvPr id="0" name=""/>
        <dsp:cNvSpPr/>
      </dsp:nvSpPr>
      <dsp:spPr>
        <a:xfrm>
          <a:off x="2246715" y="1121719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1253552"/>
        <a:ext cx="20605" cy="20605"/>
      </dsp:txXfrm>
    </dsp:sp>
    <dsp:sp modelId="{9DEA3D40-57FF-4DFD-8D53-806361AFE800}">
      <dsp:nvSpPr>
        <dsp:cNvPr id="0" name=""/>
        <dsp:cNvSpPr/>
      </dsp:nvSpPr>
      <dsp:spPr>
        <a:xfrm>
          <a:off x="2246715" y="837450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969282"/>
        <a:ext cx="20605" cy="20605"/>
      </dsp:txXfrm>
    </dsp:sp>
    <dsp:sp modelId="{B53446FB-9A89-4A11-BAA1-D300ADAF3F38}">
      <dsp:nvSpPr>
        <dsp:cNvPr id="0" name=""/>
        <dsp:cNvSpPr/>
      </dsp:nvSpPr>
      <dsp:spPr>
        <a:xfrm>
          <a:off x="456499" y="1121719"/>
          <a:ext cx="298369" cy="1563482"/>
        </a:xfrm>
        <a:custGeom>
          <a:avLst/>
          <a:gdLst/>
          <a:ahLst/>
          <a:cxnLst/>
          <a:rect l="0" t="0" r="0" b="0"/>
          <a:pathLst>
            <a:path>
              <a:moveTo>
                <a:pt x="0" y="1563482"/>
              </a:moveTo>
              <a:lnTo>
                <a:pt x="149184" y="1563482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891" y="1863668"/>
        <a:ext cx="79584" cy="79584"/>
      </dsp:txXfrm>
    </dsp:sp>
    <dsp:sp modelId="{4D3DBA47-B7E6-448D-9572-DCBFD29FD5CF}">
      <dsp:nvSpPr>
        <dsp:cNvPr id="0" name=""/>
        <dsp:cNvSpPr/>
      </dsp:nvSpPr>
      <dsp:spPr>
        <a:xfrm>
          <a:off x="2246715" y="223191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61451"/>
        <a:ext cx="14918" cy="14918"/>
      </dsp:txXfrm>
    </dsp:sp>
    <dsp:sp modelId="{057CCF58-13CC-459D-BB4F-CC47E80F3087}">
      <dsp:nvSpPr>
        <dsp:cNvPr id="0" name=""/>
        <dsp:cNvSpPr/>
      </dsp:nvSpPr>
      <dsp:spPr>
        <a:xfrm>
          <a:off x="456499" y="268911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2416291"/>
              </a:moveTo>
              <a:lnTo>
                <a:pt x="149184" y="2416291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1416190"/>
        <a:ext cx="121732" cy="121732"/>
      </dsp:txXfrm>
    </dsp:sp>
    <dsp:sp modelId="{F988CE41-DE60-4A4E-87BA-325CA0CF6B03}">
      <dsp:nvSpPr>
        <dsp:cNvPr id="0" name=""/>
        <dsp:cNvSpPr/>
      </dsp:nvSpPr>
      <dsp:spPr>
        <a:xfrm rot="16200000">
          <a:off x="-967840" y="2457787"/>
          <a:ext cx="2393849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FID</a:t>
          </a:r>
          <a:endParaRPr lang="en-US" sz="2900" kern="1200" dirty="0"/>
        </a:p>
      </dsp:txBody>
      <dsp:txXfrm>
        <a:off x="-967840" y="2457787"/>
        <a:ext cx="2393849" cy="454831"/>
      </dsp:txXfrm>
    </dsp:sp>
    <dsp:sp modelId="{F7605F3D-2059-43B5-AA74-17524076F1C6}">
      <dsp:nvSpPr>
        <dsp:cNvPr id="0" name=""/>
        <dsp:cNvSpPr/>
      </dsp:nvSpPr>
      <dsp:spPr>
        <a:xfrm>
          <a:off x="754868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Domain</a:t>
          </a:r>
          <a:endParaRPr lang="en-US" sz="1500" kern="1200" dirty="0"/>
        </a:p>
      </dsp:txBody>
      <dsp:txXfrm>
        <a:off x="754868" y="41495"/>
        <a:ext cx="1491846" cy="454831"/>
      </dsp:txXfrm>
    </dsp:sp>
    <dsp:sp modelId="{D3B722DB-CDB4-49A0-A9DF-7B93C9A5EED3}">
      <dsp:nvSpPr>
        <dsp:cNvPr id="0" name=""/>
        <dsp:cNvSpPr/>
      </dsp:nvSpPr>
      <dsp:spPr>
        <a:xfrm>
          <a:off x="2545085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resources</a:t>
          </a:r>
          <a:endParaRPr lang="en-US" sz="1500" kern="1200" dirty="0"/>
        </a:p>
      </dsp:txBody>
      <dsp:txXfrm>
        <a:off x="2545085" y="41495"/>
        <a:ext cx="1491846" cy="454831"/>
      </dsp:txXfrm>
    </dsp:sp>
    <dsp:sp modelId="{0AAB7EE4-1F54-4446-9449-978E32268C4B}">
      <dsp:nvSpPr>
        <dsp:cNvPr id="0" name=""/>
        <dsp:cNvSpPr/>
      </dsp:nvSpPr>
      <dsp:spPr>
        <a:xfrm>
          <a:off x="754868" y="89430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Socket</a:t>
          </a:r>
          <a:endParaRPr lang="en-US" sz="1500" kern="1200" dirty="0"/>
        </a:p>
      </dsp:txBody>
      <dsp:txXfrm>
        <a:off x="754868" y="894304"/>
        <a:ext cx="1491846" cy="454831"/>
      </dsp:txXfrm>
    </dsp:sp>
    <dsp:sp modelId="{EFAEC2EF-35CE-44EB-961E-B7F4CEF7DA7A}">
      <dsp:nvSpPr>
        <dsp:cNvPr id="0" name=""/>
        <dsp:cNvSpPr/>
      </dsp:nvSpPr>
      <dsp:spPr>
        <a:xfrm>
          <a:off x="2545085" y="61003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Reliable datagram message</a:t>
          </a:r>
          <a:endParaRPr lang="en-US" sz="1500" kern="1200" dirty="0"/>
        </a:p>
      </dsp:txBody>
      <dsp:txXfrm>
        <a:off x="2545085" y="610034"/>
        <a:ext cx="1491846" cy="454831"/>
      </dsp:txXfrm>
    </dsp:sp>
    <dsp:sp modelId="{430826EF-1D1F-4EBF-84D4-EF9BEB1F7976}">
      <dsp:nvSpPr>
        <dsp:cNvPr id="0" name=""/>
        <dsp:cNvSpPr/>
      </dsp:nvSpPr>
      <dsp:spPr>
        <a:xfrm>
          <a:off x="2545085" y="117857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Message queue</a:t>
          </a:r>
          <a:endParaRPr lang="en-US" sz="1500" kern="1200" dirty="0"/>
        </a:p>
      </dsp:txBody>
      <dsp:txXfrm>
        <a:off x="2545085" y="1178573"/>
        <a:ext cx="1491846" cy="454831"/>
      </dsp:txXfrm>
    </dsp:sp>
    <dsp:sp modelId="{27BB8E84-2209-4ACB-AF66-E1083DF9F3A6}">
      <dsp:nvSpPr>
        <dsp:cNvPr id="0" name=""/>
        <dsp:cNvSpPr/>
      </dsp:nvSpPr>
      <dsp:spPr>
        <a:xfrm>
          <a:off x="754868" y="146284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Memory descriptor</a:t>
          </a:r>
          <a:endParaRPr lang="en-US" sz="1500" kern="1200" dirty="0"/>
        </a:p>
      </dsp:txBody>
      <dsp:txXfrm>
        <a:off x="754868" y="1462843"/>
        <a:ext cx="1491846" cy="454831"/>
      </dsp:txXfrm>
    </dsp:sp>
    <dsp:sp modelId="{0160B9F4-1E64-44F7-814B-A49103E8EB54}">
      <dsp:nvSpPr>
        <dsp:cNvPr id="0" name=""/>
        <dsp:cNvSpPr/>
      </dsp:nvSpPr>
      <dsp:spPr>
        <a:xfrm>
          <a:off x="754868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Event collector</a:t>
          </a:r>
          <a:endParaRPr lang="en-US" sz="1500" kern="1200" dirty="0"/>
        </a:p>
      </dsp:txBody>
      <dsp:txXfrm>
        <a:off x="754868" y="2315652"/>
        <a:ext cx="1491846" cy="454831"/>
      </dsp:txXfrm>
    </dsp:sp>
    <dsp:sp modelId="{848FFC0F-A19E-4A46-830E-30D0D3156275}">
      <dsp:nvSpPr>
        <dsp:cNvPr id="0" name=""/>
        <dsp:cNvSpPr/>
      </dsp:nvSpPr>
      <dsp:spPr>
        <a:xfrm>
          <a:off x="2545085" y="174711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Completion queue</a:t>
          </a:r>
          <a:endParaRPr lang="en-US" sz="1500" kern="1200" dirty="0"/>
        </a:p>
      </dsp:txBody>
      <dsp:txXfrm>
        <a:off x="2545085" y="1747113"/>
        <a:ext cx="1491846" cy="454831"/>
      </dsp:txXfrm>
    </dsp:sp>
    <dsp:sp modelId="{01F9B6F6-7DAC-44AA-BCB5-A878E2305CFB}">
      <dsp:nvSpPr>
        <dsp:cNvPr id="0" name=""/>
        <dsp:cNvSpPr/>
      </dsp:nvSpPr>
      <dsp:spPr>
        <a:xfrm>
          <a:off x="2545085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CM events</a:t>
          </a:r>
          <a:endParaRPr lang="en-US" sz="1500" kern="1200" dirty="0"/>
        </a:p>
      </dsp:txBody>
      <dsp:txXfrm>
        <a:off x="2545085" y="2315652"/>
        <a:ext cx="1491846" cy="454831"/>
      </dsp:txXfrm>
    </dsp:sp>
    <dsp:sp modelId="{BFA7ADE6-7375-4161-87E2-1760DC68A588}">
      <dsp:nvSpPr>
        <dsp:cNvPr id="0" name=""/>
        <dsp:cNvSpPr/>
      </dsp:nvSpPr>
      <dsp:spPr>
        <a:xfrm>
          <a:off x="2545085" y="2884191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Counter</a:t>
          </a:r>
          <a:endParaRPr lang="en-US" sz="1500" kern="1200" dirty="0"/>
        </a:p>
      </dsp:txBody>
      <dsp:txXfrm>
        <a:off x="2545085" y="2884191"/>
        <a:ext cx="1491846" cy="454831"/>
      </dsp:txXfrm>
    </dsp:sp>
    <dsp:sp modelId="{D01F11C7-6F6E-4483-8EB8-206EA6F5942D}">
      <dsp:nvSpPr>
        <dsp:cNvPr id="0" name=""/>
        <dsp:cNvSpPr/>
      </dsp:nvSpPr>
      <dsp:spPr>
        <a:xfrm>
          <a:off x="754868" y="373700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Address vector</a:t>
          </a:r>
          <a:endParaRPr lang="en-US" sz="1500" kern="1200" dirty="0"/>
        </a:p>
      </dsp:txBody>
      <dsp:txXfrm>
        <a:off x="754868" y="3737000"/>
        <a:ext cx="1491846" cy="454831"/>
      </dsp:txXfrm>
    </dsp:sp>
    <dsp:sp modelId="{23361893-3DDB-4B81-BE12-F3316A34B808}">
      <dsp:nvSpPr>
        <dsp:cNvPr id="0" name=""/>
        <dsp:cNvSpPr/>
      </dsp:nvSpPr>
      <dsp:spPr>
        <a:xfrm>
          <a:off x="2545085" y="345273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Maps</a:t>
          </a:r>
          <a:endParaRPr lang="en-US" sz="1500" kern="1200" dirty="0"/>
        </a:p>
      </dsp:txBody>
      <dsp:txXfrm>
        <a:off x="2545085" y="3452730"/>
        <a:ext cx="1491846" cy="454831"/>
      </dsp:txXfrm>
    </dsp:sp>
    <dsp:sp modelId="{27CE71A9-B428-4C98-BDC5-3C64B4C6BCB7}">
      <dsp:nvSpPr>
        <dsp:cNvPr id="0" name=""/>
        <dsp:cNvSpPr/>
      </dsp:nvSpPr>
      <dsp:spPr>
        <a:xfrm>
          <a:off x="2545085" y="4021269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Tables</a:t>
          </a:r>
          <a:endParaRPr lang="en-US" sz="1500" kern="1200" dirty="0"/>
        </a:p>
      </dsp:txBody>
      <dsp:txXfrm>
        <a:off x="2545085" y="4021269"/>
        <a:ext cx="1491846" cy="454831"/>
      </dsp:txXfrm>
    </dsp:sp>
    <dsp:sp modelId="{F5B319A4-109F-4932-A96D-035524998665}">
      <dsp:nvSpPr>
        <dsp:cNvPr id="0" name=""/>
        <dsp:cNvSpPr/>
      </dsp:nvSpPr>
      <dsp:spPr>
        <a:xfrm>
          <a:off x="754868" y="487407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Interface</a:t>
          </a:r>
          <a:endParaRPr lang="en-US" sz="1500" kern="1200" dirty="0"/>
        </a:p>
      </dsp:txBody>
      <dsp:txXfrm>
        <a:off x="754868" y="4874078"/>
        <a:ext cx="1491846" cy="454831"/>
      </dsp:txXfrm>
    </dsp:sp>
    <dsp:sp modelId="{F47A359B-52B0-429E-8B69-72C6CC3C3605}">
      <dsp:nvSpPr>
        <dsp:cNvPr id="0" name=""/>
        <dsp:cNvSpPr/>
      </dsp:nvSpPr>
      <dsp:spPr>
        <a:xfrm>
          <a:off x="2545085" y="458980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uverbs</a:t>
          </a:r>
          <a:endParaRPr lang="en-US" sz="1500" kern="1200" dirty="0"/>
        </a:p>
      </dsp:txBody>
      <dsp:txXfrm>
        <a:off x="2545085" y="4589808"/>
        <a:ext cx="1491846" cy="454831"/>
      </dsp:txXfrm>
    </dsp:sp>
    <dsp:sp modelId="{23F4A293-AFC3-4C2B-9FE6-9A98736290C1}">
      <dsp:nvSpPr>
        <dsp:cNvPr id="0" name=""/>
        <dsp:cNvSpPr/>
      </dsp:nvSpPr>
      <dsp:spPr>
        <a:xfrm>
          <a:off x="2545085" y="515834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ucma</a:t>
          </a:r>
          <a:endParaRPr lang="en-US" sz="1500" kern="1200" dirty="0"/>
        </a:p>
      </dsp:txBody>
      <dsp:txXfrm>
        <a:off x="2545085" y="5158348"/>
        <a:ext cx="1491846" cy="454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olumn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" y="6547802"/>
            <a:ext cx="45974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fld id="{6A174EDC-730F-0E4F-8F7E-AD594D963D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9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SC’13 </a:t>
            </a:r>
            <a:r>
              <a:rPr lang="en-US" dirty="0" err="1" smtClean="0"/>
              <a:t>BoF</a:t>
            </a:r>
            <a:r>
              <a:rPr lang="en-US" dirty="0" smtClean="0"/>
              <a:t>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‘Verbs’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</a:t>
            </a:r>
            <a:r>
              <a:rPr lang="en-US" dirty="0" err="1" smtClean="0"/>
              <a:t>libibverbs</a:t>
            </a:r>
            <a:r>
              <a:rPr lang="en-US" dirty="0" smtClean="0"/>
              <a:t> and librdmacm</a:t>
            </a:r>
          </a:p>
          <a:p>
            <a:r>
              <a:rPr lang="en-US" dirty="0" smtClean="0"/>
              <a:t>Eliminate duplicate functionality</a:t>
            </a:r>
          </a:p>
          <a:p>
            <a:r>
              <a:rPr lang="en-US" dirty="0" smtClean="0"/>
              <a:t>Remove internal implementation details from the API</a:t>
            </a:r>
          </a:p>
          <a:p>
            <a:pPr lvl="1"/>
            <a:r>
              <a:rPr lang="en-US" dirty="0" smtClean="0"/>
              <a:t>Abstract data structures</a:t>
            </a:r>
          </a:p>
          <a:p>
            <a:r>
              <a:rPr lang="en-US" dirty="0" smtClean="0"/>
              <a:t>Associate functionality with specific objects</a:t>
            </a:r>
          </a:p>
          <a:p>
            <a:pPr lvl="1"/>
            <a:r>
              <a:rPr lang="en-US" dirty="0" smtClean="0"/>
              <a:t>Enable optimized code paths</a:t>
            </a:r>
          </a:p>
          <a:p>
            <a:r>
              <a:rPr lang="en-US" dirty="0" smtClean="0"/>
              <a:t>Abstract objects for extensibility</a:t>
            </a:r>
          </a:p>
          <a:p>
            <a:pPr lvl="1"/>
            <a:r>
              <a:rPr lang="en-US" dirty="0" smtClean="0"/>
              <a:t>Enable other use cases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6189265"/>
              </p:ext>
            </p:extLst>
          </p:nvPr>
        </p:nvGraphicFramePr>
        <p:xfrm>
          <a:off x="4572000" y="1024217"/>
          <a:ext cx="3173306" cy="880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1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BoF</a:t>
            </a:r>
            <a:r>
              <a:rPr lang="en-US" dirty="0" smtClean="0"/>
              <a:t>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Application centric APIs may require new protocols</a:t>
            </a:r>
          </a:p>
          <a:p>
            <a:pPr lvl="1"/>
            <a:r>
              <a:rPr lang="en-US" dirty="0" smtClean="0"/>
              <a:t>Must ensure wire compatibility</a:t>
            </a:r>
          </a:p>
          <a:p>
            <a:endParaRPr lang="en-US" dirty="0"/>
          </a:p>
          <a:p>
            <a:r>
              <a:rPr lang="en-US" dirty="0" smtClean="0"/>
              <a:t>Transport protocol is exposed by framework</a:t>
            </a:r>
          </a:p>
          <a:p>
            <a:r>
              <a:rPr lang="en-US" dirty="0" smtClean="0"/>
              <a:t>API definitions and protocol definitions are separate</a:t>
            </a:r>
          </a:p>
          <a:p>
            <a:r>
              <a:rPr lang="en-US" dirty="0" smtClean="0"/>
              <a:t>Vendor-specific protocols are already being defined outside of verbs</a:t>
            </a:r>
          </a:p>
          <a:p>
            <a:pPr lvl="1"/>
            <a:r>
              <a:rPr lang="en-US" dirty="0" smtClean="0"/>
              <a:t>PSM, MXM, FCA</a:t>
            </a:r>
          </a:p>
          <a:p>
            <a:r>
              <a:rPr lang="en-US" dirty="0" smtClean="0"/>
              <a:t>TBD: discuss related protocols</a:t>
            </a:r>
          </a:p>
          <a:p>
            <a:pPr lvl="1"/>
            <a:r>
              <a:rPr lang="en-US" dirty="0" smtClean="0"/>
              <a:t>Address resolution, route lookup, connection setup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BoF</a:t>
            </a:r>
            <a:r>
              <a:rPr lang="en-US" dirty="0"/>
              <a:t>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RDMA CM provides a simpler abstraction over verbs</a:t>
            </a:r>
          </a:p>
          <a:p>
            <a:pPr lvl="1"/>
            <a:r>
              <a:rPr lang="en-US" dirty="0" smtClean="0"/>
              <a:t>How does this effort differ</a:t>
            </a:r>
          </a:p>
          <a:p>
            <a:endParaRPr lang="en-US" dirty="0"/>
          </a:p>
          <a:p>
            <a:r>
              <a:rPr lang="en-US" dirty="0" smtClean="0"/>
              <a:t>RDMA CM abstractions are limited by functions exported by verbs</a:t>
            </a:r>
          </a:p>
          <a:p>
            <a:pPr lvl="1"/>
            <a:r>
              <a:rPr lang="en-US" dirty="0" smtClean="0"/>
              <a:t>Still filter to single post send/</a:t>
            </a:r>
            <a:r>
              <a:rPr lang="en-US" dirty="0" err="1" smtClean="0"/>
              <a:t>recv</a:t>
            </a:r>
            <a:r>
              <a:rPr lang="en-US" dirty="0" smtClean="0"/>
              <a:t> call</a:t>
            </a:r>
            <a:endParaRPr lang="en-US" dirty="0" smtClean="0"/>
          </a:p>
          <a:p>
            <a:r>
              <a:rPr lang="en-US" dirty="0" smtClean="0"/>
              <a:t>RDMA CM is highly dependent on, but maintained separately</a:t>
            </a:r>
          </a:p>
          <a:p>
            <a:pPr lvl="1"/>
            <a:r>
              <a:rPr lang="en-US" dirty="0" smtClean="0"/>
              <a:t>RDMA CM use is required for </a:t>
            </a:r>
            <a:r>
              <a:rPr lang="en-US" dirty="0" err="1" smtClean="0"/>
              <a:t>iWarp</a:t>
            </a:r>
            <a:endParaRPr lang="en-US" dirty="0" smtClean="0"/>
          </a:p>
          <a:p>
            <a:r>
              <a:rPr lang="en-US" dirty="0" smtClean="0"/>
              <a:t>RDMA CM functionality is carried forward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BoF</a:t>
            </a:r>
            <a:r>
              <a:rPr lang="en-US" dirty="0"/>
              <a:t>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applications want low-level access</a:t>
            </a:r>
          </a:p>
          <a:p>
            <a:pPr lvl="1"/>
            <a:r>
              <a:rPr lang="en-US" dirty="0" smtClean="0"/>
              <a:t>Technology specific apps</a:t>
            </a:r>
          </a:p>
          <a:p>
            <a:endParaRPr lang="en-US" dirty="0"/>
          </a:p>
          <a:p>
            <a:r>
              <a:rPr lang="en-US" dirty="0" smtClean="0"/>
              <a:t>Low-level access will still be possible</a:t>
            </a:r>
          </a:p>
          <a:p>
            <a:r>
              <a:rPr lang="en-US" dirty="0" smtClean="0"/>
              <a:t>Focus is on ease of use (librdmacm model) with high-performance (</a:t>
            </a:r>
            <a:r>
              <a:rPr lang="en-US" dirty="0" err="1" smtClean="0"/>
              <a:t>libibverbs</a:t>
            </a:r>
            <a:r>
              <a:rPr lang="en-US" dirty="0" smtClean="0"/>
              <a:t> fast path)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(Scalable) Fabric Interfaces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963987"/>
            <a:ext cx="8229600" cy="251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Q: What </a:t>
            </a:r>
            <a:r>
              <a:rPr lang="en-US" sz="2400" dirty="0"/>
              <a:t>is implied by incorporating interface sets under a single framework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Objects exist that are usable between the interfaces</a:t>
            </a:r>
          </a:p>
          <a:p>
            <a:pPr marL="857250" lvl="2" indent="0">
              <a:buNone/>
            </a:pPr>
            <a:r>
              <a:rPr lang="en-US" sz="1800" dirty="0" smtClean="0"/>
              <a:t>Isolated interfaces turn the framework into a complex </a:t>
            </a:r>
            <a:r>
              <a:rPr lang="en-US" sz="1800" dirty="0" err="1" smtClean="0"/>
              <a:t>dlopen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dirty="0" smtClean="0"/>
              <a:t>Interfaces are </a:t>
            </a:r>
            <a:r>
              <a:rPr lang="en-US" dirty="0" err="1" smtClean="0"/>
              <a:t>composable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1800" dirty="0" smtClean="0"/>
              <a:t>May be used together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0704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0574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0704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0674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8870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28885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28855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28885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2292497"/>
              </p:ext>
            </p:extLst>
          </p:nvPr>
        </p:nvGraphicFramePr>
        <p:xfrm>
          <a:off x="5621778" y="5710035"/>
          <a:ext cx="2760222" cy="6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126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28600"/>
            <a:ext cx="7696201" cy="1143000"/>
          </a:xfrm>
        </p:spPr>
        <p:txBody>
          <a:bodyPr/>
          <a:lstStyle/>
          <a:p>
            <a:r>
              <a:rPr lang="en-US" sz="3600" dirty="0" smtClean="0"/>
              <a:t>Migrating </a:t>
            </a:r>
            <a:r>
              <a:rPr lang="en-US" sz="3600" b="1" i="1" dirty="0" smtClean="0"/>
              <a:t>Providers</a:t>
            </a:r>
            <a:r>
              <a:rPr lang="en-US" sz="3600" dirty="0" smtClean="0"/>
              <a:t> from Verbs to FI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4793231" y="2588925"/>
            <a:ext cx="2552739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875" y="3197479"/>
            <a:ext cx="2207292" cy="24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60110" y="1490246"/>
            <a:ext cx="139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CM Services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3232" y="2417767"/>
            <a:ext cx="2552739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51922" y="3358681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41" y="2048435"/>
            <a:ext cx="255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385413" y="4246408"/>
            <a:ext cx="9940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6200000">
            <a:off x="6373786" y="3649869"/>
            <a:ext cx="1482336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5192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6643" y="1490246"/>
            <a:ext cx="16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Queue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08500" y="1487305"/>
            <a:ext cx="8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RDMA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51921" y="284464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9323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9841" y="3139718"/>
            <a:ext cx="1981200" cy="68788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ibverbs</a:t>
            </a:r>
            <a:r>
              <a:rPr lang="en-US" dirty="0" smtClean="0">
                <a:solidFill>
                  <a:schemeClr val="tx1"/>
                </a:solidFill>
              </a:rPr>
              <a:t> abstraction layer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38876" y="3954989"/>
            <a:ext cx="2207292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89841" y="3985511"/>
            <a:ext cx="1981200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 rot="16200000">
            <a:off x="5916647" y="79774"/>
            <a:ext cx="292989" cy="369820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3094296" y="3954989"/>
            <a:ext cx="227849" cy="667065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4427622" y="3954989"/>
            <a:ext cx="228600" cy="66706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1534913638"/>
              </p:ext>
            </p:extLst>
          </p:nvPr>
        </p:nvGraphicFramePr>
        <p:xfrm>
          <a:off x="363978" y="2048435"/>
          <a:ext cx="3558314" cy="6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6550038" y="2444727"/>
            <a:ext cx="0" cy="17063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6" name="Diagram 65"/>
          <p:cNvGraphicFramePr/>
          <p:nvPr>
            <p:extLst>
              <p:ext uri="{D42A27DB-BD31-4B8C-83A1-F6EECF244321}">
                <p14:modId xmlns:p14="http://schemas.microsoft.com/office/powerpoint/2010/main" val="1253881687"/>
              </p:ext>
            </p:extLst>
          </p:nvPr>
        </p:nvGraphicFramePr>
        <p:xfrm>
          <a:off x="4255171" y="4963752"/>
          <a:ext cx="4491793" cy="147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Migrating </a:t>
            </a:r>
            <a:r>
              <a:rPr lang="en-US" sz="4000" b="1" i="1" dirty="0"/>
              <a:t>Apps</a:t>
            </a:r>
            <a:r>
              <a:rPr lang="en-US" sz="4000" dirty="0"/>
              <a:t> from Verbs to </a:t>
            </a:r>
            <a:r>
              <a:rPr lang="en-US" sz="4000" dirty="0" smtClean="0"/>
              <a:t>FI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367462" y="1600200"/>
            <a:ext cx="4740441" cy="4525963"/>
          </a:xfrm>
        </p:spPr>
        <p:txBody>
          <a:bodyPr/>
          <a:lstStyle/>
          <a:p>
            <a:r>
              <a:rPr lang="en-US" dirty="0" smtClean="0"/>
              <a:t>Expose ‘verbs’ interfaces directly from FI</a:t>
            </a:r>
          </a:p>
          <a:p>
            <a:r>
              <a:rPr lang="en-US" dirty="0" smtClean="0"/>
              <a:t>Use macros to convert ‘</a:t>
            </a:r>
            <a:r>
              <a:rPr lang="en-US" dirty="0" err="1" smtClean="0"/>
              <a:t>libibverbs</a:t>
            </a:r>
            <a:r>
              <a:rPr lang="en-US" dirty="0" smtClean="0"/>
              <a:t>’ exported calls to FI calls</a:t>
            </a:r>
          </a:p>
          <a:p>
            <a:pPr lvl="1"/>
            <a:r>
              <a:rPr lang="en-US" dirty="0" smtClean="0"/>
              <a:t>Or layer </a:t>
            </a:r>
            <a:r>
              <a:rPr lang="en-US" dirty="0" err="1" smtClean="0"/>
              <a:t>libibverbs</a:t>
            </a:r>
            <a:r>
              <a:rPr lang="en-US" dirty="0" smtClean="0"/>
              <a:t> over </a:t>
            </a:r>
            <a:r>
              <a:rPr lang="en-US" dirty="0" err="1" smtClean="0"/>
              <a:t>libfabric</a:t>
            </a:r>
            <a:endParaRPr lang="en-US" dirty="0" smtClean="0"/>
          </a:p>
          <a:p>
            <a:r>
              <a:rPr lang="en-US" dirty="0" smtClean="0"/>
              <a:t>Applications must recompile</a:t>
            </a:r>
          </a:p>
          <a:p>
            <a:r>
              <a:rPr lang="en-US" dirty="0" smtClean="0"/>
              <a:t>Minimal benefit to </a:t>
            </a:r>
            <a:r>
              <a:rPr lang="en-US" dirty="0" smtClean="0"/>
              <a:t>app</a:t>
            </a:r>
          </a:p>
          <a:p>
            <a:pPr lvl="1"/>
            <a:r>
              <a:rPr lang="en-US" dirty="0" smtClean="0"/>
              <a:t>Dependent </a:t>
            </a:r>
            <a:r>
              <a:rPr lang="en-US" smtClean="0"/>
              <a:t>on accessed data </a:t>
            </a:r>
            <a:r>
              <a:rPr lang="en-US" dirty="0" smtClean="0"/>
              <a:t>structures and interfaces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830173" y="5017168"/>
            <a:ext cx="1876926" cy="998679"/>
          </a:xfrm>
          <a:prstGeom prst="roundRect">
            <a:avLst>
              <a:gd name="adj" fmla="val 33509"/>
            </a:avLst>
          </a:prstGeom>
          <a:solidFill>
            <a:schemeClr val="accent5"/>
          </a:solidFill>
          <a:ln>
            <a:noFill/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025685"/>
              </p:ext>
            </p:extLst>
          </p:nvPr>
        </p:nvGraphicFramePr>
        <p:xfrm>
          <a:off x="27672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Footer Placeholder 2"/>
          <p:cNvSpPr txBox="1">
            <a:spLocks/>
          </p:cNvSpPr>
          <p:nvPr/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cs typeface="Arial" charset="0"/>
              </a:rPr>
              <a:t>www.openfabrics.org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fld id="{C89597AF-E6D4-4531-90EE-FF9C09EA5DF1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16</a:t>
            </a:fld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</a:t>
            </a:r>
            <a:r>
              <a:rPr lang="en-US" b="1" i="1" dirty="0" smtClean="0"/>
              <a:t>Apps</a:t>
            </a:r>
            <a:r>
              <a:rPr lang="en-US" dirty="0" smtClean="0"/>
              <a:t> from Verbs to FI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19764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Define ‘verbs’ compatibility mode</a:t>
            </a:r>
          </a:p>
          <a:p>
            <a:pPr lvl="1"/>
            <a:r>
              <a:rPr lang="en-US" dirty="0" smtClean="0"/>
              <a:t>Allows mapping objects between interfaces</a:t>
            </a:r>
          </a:p>
          <a:p>
            <a:pPr lvl="1"/>
            <a:r>
              <a:rPr lang="en-US" dirty="0" smtClean="0"/>
              <a:t>E.g. QP </a:t>
            </a:r>
            <a:r>
              <a:rPr lang="en-US" dirty="0" smtClean="0">
                <a:sym typeface="Wingdings" pitchFamily="2" charset="2"/>
              </a:rPr>
              <a:t>fabric socket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	CQ  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Restricts implementation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Mapping must be </a:t>
            </a:r>
            <a:r>
              <a:rPr lang="en-US" dirty="0" smtClean="0">
                <a:sym typeface="Wingdings" pitchFamily="2" charset="2"/>
              </a:rPr>
              <a:t>documented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Identified by protocol</a:t>
            </a:r>
            <a:endParaRPr lang="en-US" dirty="0" smtClean="0"/>
          </a:p>
          <a:p>
            <a:r>
              <a:rPr lang="en-US" dirty="0" smtClean="0"/>
              <a:t>Allow software to adopt new interfaces selectively</a:t>
            </a:r>
          </a:p>
          <a:p>
            <a:pPr lvl="1"/>
            <a:r>
              <a:rPr lang="en-US" dirty="0" smtClean="0"/>
              <a:t>E.g. send/</a:t>
            </a:r>
            <a:r>
              <a:rPr lang="en-US" dirty="0" err="1" smtClean="0"/>
              <a:t>recv</a:t>
            </a:r>
            <a:r>
              <a:rPr lang="en-US" dirty="0" smtClean="0"/>
              <a:t>/</a:t>
            </a:r>
            <a:r>
              <a:rPr lang="en-US" dirty="0" err="1" smtClean="0"/>
              <a:t>ec_read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495668" y="2797124"/>
            <a:ext cx="1353821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532" y="3593629"/>
            <a:ext cx="3006158" cy="10144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1774" y="2679200"/>
            <a:ext cx="1353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1774" y="2307389"/>
            <a:ext cx="135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495668" y="2662575"/>
            <a:ext cx="1333769" cy="2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11774" y="2797124"/>
            <a:ext cx="1353821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5667" y="2295721"/>
            <a:ext cx="133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</a:t>
            </a:r>
            <a:endParaRPr lang="en-US" dirty="0" smtClean="0"/>
          </a:p>
        </p:txBody>
      </p:sp>
      <p:cxnSp>
        <p:nvCxnSpPr>
          <p:cNvPr id="12" name="Straight Arrow Connector 40"/>
          <p:cNvCxnSpPr/>
          <p:nvPr/>
        </p:nvCxnSpPr>
        <p:spPr>
          <a:xfrm rot="16200000" flipH="1">
            <a:off x="5635962" y="3198213"/>
            <a:ext cx="101739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495668" y="3706910"/>
            <a:ext cx="1353821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 smtClean="0">
                <a:solidFill>
                  <a:schemeClr val="tx1"/>
                </a:solidFill>
              </a:rPr>
              <a:t>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1773" y="3706910"/>
            <a:ext cx="1352961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40"/>
          <p:cNvCxnSpPr/>
          <p:nvPr/>
        </p:nvCxnSpPr>
        <p:spPr>
          <a:xfrm>
            <a:off x="8681055" y="2676721"/>
            <a:ext cx="0" cy="10301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SC’13 </a:t>
            </a:r>
            <a:r>
              <a:rPr lang="en-US" dirty="0" err="1" smtClean="0"/>
              <a:t>BoF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people I’ve spoken with are highly supportive of the concepts being discussed</a:t>
            </a:r>
          </a:p>
          <a:p>
            <a:pPr lvl="1"/>
            <a:r>
              <a:rPr lang="en-US" dirty="0" smtClean="0"/>
              <a:t>General alignment</a:t>
            </a:r>
            <a:endParaRPr lang="en-US" dirty="0" smtClean="0"/>
          </a:p>
          <a:p>
            <a:r>
              <a:rPr lang="en-US" dirty="0" smtClean="0"/>
              <a:t>Active discussion at SC ‘13</a:t>
            </a:r>
          </a:p>
          <a:p>
            <a:pPr lvl="1"/>
            <a:r>
              <a:rPr lang="en-US" dirty="0" smtClean="0"/>
              <a:t>Engagement is high</a:t>
            </a:r>
            <a:endParaRPr lang="en-US" dirty="0" smtClean="0"/>
          </a:p>
          <a:p>
            <a:pPr lvl="2"/>
            <a:r>
              <a:rPr lang="en-US" dirty="0" smtClean="0"/>
              <a:t>Good participation</a:t>
            </a:r>
          </a:p>
          <a:p>
            <a:pPr lvl="2"/>
            <a:r>
              <a:rPr lang="en-US" dirty="0" smtClean="0"/>
              <a:t>Want even wider focus outside of MPI</a:t>
            </a:r>
          </a:p>
          <a:p>
            <a:pPr lvl="1"/>
            <a:r>
              <a:rPr lang="en-US" dirty="0" smtClean="0"/>
              <a:t>Diverse viewpoints helping to drive conversation</a:t>
            </a:r>
          </a:p>
          <a:p>
            <a:pPr lvl="2"/>
            <a:r>
              <a:rPr lang="en-US" dirty="0" smtClean="0"/>
              <a:t>More likely to produce better product</a:t>
            </a:r>
          </a:p>
          <a:p>
            <a:pPr lvl="2"/>
            <a:r>
              <a:rPr lang="en-US" dirty="0" smtClean="0"/>
              <a:t>Need to understand all concerns</a:t>
            </a:r>
          </a:p>
          <a:p>
            <a:pPr lvl="2"/>
            <a:r>
              <a:rPr lang="en-US" dirty="0" smtClean="0"/>
              <a:t>Address as many concerns as reasonable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Concerns from </a:t>
            </a:r>
            <a:r>
              <a:rPr lang="en-US" dirty="0" err="1" smtClean="0"/>
              <a:t>BoF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centric APIs may require new protocols</a:t>
            </a:r>
          </a:p>
          <a:p>
            <a:pPr lvl="1"/>
            <a:r>
              <a:rPr lang="en-US" dirty="0" smtClean="0"/>
              <a:t>Must ensure wire compatibility</a:t>
            </a:r>
            <a:endParaRPr lang="en-US" dirty="0" smtClean="0"/>
          </a:p>
          <a:p>
            <a:r>
              <a:rPr lang="en-US" dirty="0" smtClean="0"/>
              <a:t>RDMA CM provides a simpler abstraction over verbs</a:t>
            </a:r>
          </a:p>
          <a:p>
            <a:pPr lvl="1"/>
            <a:r>
              <a:rPr lang="en-US" dirty="0" smtClean="0"/>
              <a:t>How does this effort differ</a:t>
            </a:r>
          </a:p>
          <a:p>
            <a:r>
              <a:rPr lang="en-US" dirty="0" smtClean="0"/>
              <a:t>Some applications want low-level access</a:t>
            </a:r>
          </a:p>
          <a:p>
            <a:pPr lvl="1"/>
            <a:r>
              <a:rPr lang="en-US" dirty="0" smtClean="0"/>
              <a:t>Technology specific apps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OFA Software from the Viewpoint of </a:t>
            </a:r>
            <a:r>
              <a:rPr lang="en-US" dirty="0" err="1" smtClean="0"/>
              <a:t>libibverbs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dirty="0" err="1" smtClean="0"/>
              <a:t>libibverbs</a:t>
            </a:r>
            <a:r>
              <a:rPr lang="en-US" dirty="0" smtClean="0"/>
              <a:t> and librdmacm details</a:t>
            </a:r>
          </a:p>
          <a:p>
            <a:pPr lvl="1"/>
            <a:r>
              <a:rPr lang="en-US" dirty="0" smtClean="0"/>
              <a:t>Selected issues</a:t>
            </a:r>
          </a:p>
          <a:p>
            <a:pPr lvl="1"/>
            <a:r>
              <a:rPr lang="en-US" dirty="0" smtClean="0"/>
              <a:t>Previously covered fast path call overhead</a:t>
            </a:r>
          </a:p>
          <a:p>
            <a:r>
              <a:rPr lang="en-US" dirty="0" smtClean="0"/>
              <a:t>Identify specific areas for improvement</a:t>
            </a:r>
          </a:p>
          <a:p>
            <a:r>
              <a:rPr lang="en-US" dirty="0" smtClean="0"/>
              <a:t>Abstract the improvements to create a higher-performing, more extensible framework</a:t>
            </a:r>
          </a:p>
          <a:p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libraries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05000" y="4191000"/>
            <a:ext cx="48768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95600" y="4648200"/>
            <a:ext cx="38862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3886200"/>
            <a:ext cx="487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72916" y="3516868"/>
            <a:ext cx="490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Infiniband</a:t>
            </a:r>
            <a:r>
              <a:rPr lang="en-US" dirty="0" smtClean="0"/>
              <a:t> verbs interface</a:t>
            </a:r>
            <a:endParaRPr lang="en-US" dirty="0" smtClean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895600" y="56388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95600" y="5638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 to kernel ‘command’ interface</a:t>
            </a:r>
            <a:endParaRPr lang="en-US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4335379" y="2065238"/>
            <a:ext cx="2438400" cy="1107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librdmacm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54579" y="2065238"/>
            <a:ext cx="1219200" cy="11070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 Helpers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libibverbs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9600" y="2883932"/>
            <a:ext cx="4419600" cy="2438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3000" y="3341132"/>
            <a:ext cx="3886200" cy="1295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579132"/>
            <a:ext cx="441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2209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Infiniband</a:t>
            </a:r>
            <a:r>
              <a:rPr lang="en-US" dirty="0" smtClean="0"/>
              <a:t> verbs interface</a:t>
            </a:r>
            <a:endParaRPr lang="en-US" dirty="0" smtClean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43000" y="4788932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4788932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 to kernel ‘command’ interface</a:t>
            </a:r>
            <a:endParaRPr lang="en-US" dirty="0" smtClean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26177098"/>
              </p:ext>
            </p:extLst>
          </p:nvPr>
        </p:nvGraphicFramePr>
        <p:xfrm>
          <a:off x="5486400" y="1905000"/>
          <a:ext cx="3352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94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libibverbs</a:t>
            </a:r>
            <a:r>
              <a:rPr lang="en-US" dirty="0" smtClean="0"/>
              <a:t> 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ibv_qp</a:t>
            </a:r>
            <a:endParaRPr lang="en-US" dirty="0" smtClean="0"/>
          </a:p>
          <a:p>
            <a:pPr lvl="1"/>
            <a:r>
              <a:rPr lang="en-US" dirty="0" err="1" smtClean="0"/>
              <a:t>pthread</a:t>
            </a:r>
            <a:r>
              <a:rPr lang="en-US" dirty="0" smtClean="0"/>
              <a:t> objects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mutex</a:t>
            </a:r>
            <a:r>
              <a:rPr lang="en-US" dirty="0" smtClean="0"/>
              <a:t>, 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 counter</a:t>
            </a:r>
          </a:p>
          <a:p>
            <a:pPr lvl="1"/>
            <a:r>
              <a:rPr lang="en-US" dirty="0" smtClean="0"/>
              <a:t>internal handle</a:t>
            </a:r>
            <a:endParaRPr lang="en-US" dirty="0" smtClean="0"/>
          </a:p>
          <a:p>
            <a:pPr lvl="1"/>
            <a:r>
              <a:rPr lang="en-US" dirty="0" err="1" smtClean="0"/>
              <a:t>qp</a:t>
            </a:r>
            <a:r>
              <a:rPr lang="en-US" dirty="0" smtClean="0"/>
              <a:t> data</a:t>
            </a:r>
            <a:br>
              <a:rPr lang="en-US" dirty="0" smtClean="0"/>
            </a:br>
            <a:r>
              <a:rPr lang="en-US" dirty="0" smtClean="0"/>
              <a:t>(state, </a:t>
            </a:r>
            <a:r>
              <a:rPr lang="en-US" dirty="0" err="1" smtClean="0"/>
              <a:t>qpn</a:t>
            </a:r>
            <a:r>
              <a:rPr lang="en-US" dirty="0" smtClean="0"/>
              <a:t>, type)</a:t>
            </a:r>
            <a:endParaRPr lang="en-US" dirty="0" smtClean="0"/>
          </a:p>
          <a:p>
            <a:pPr lvl="1"/>
            <a:r>
              <a:rPr lang="en-US" dirty="0" smtClean="0"/>
              <a:t>5 data pointers</a:t>
            </a:r>
          </a:p>
          <a:p>
            <a:pPr lvl="1"/>
            <a:r>
              <a:rPr lang="en-US" dirty="0" smtClean="0"/>
              <a:t>user 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581400" cy="4525963"/>
          </a:xfrm>
        </p:spPr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ibv_cq</a:t>
            </a:r>
            <a:endParaRPr lang="en-US" dirty="0"/>
          </a:p>
          <a:p>
            <a:pPr lvl="1"/>
            <a:r>
              <a:rPr lang="en-US" dirty="0" err="1"/>
              <a:t>pthread</a:t>
            </a:r>
            <a:r>
              <a:rPr lang="en-US" dirty="0"/>
              <a:t> objects (</a:t>
            </a:r>
            <a:r>
              <a:rPr lang="en-US" dirty="0" err="1"/>
              <a:t>mutex</a:t>
            </a:r>
            <a:r>
              <a:rPr lang="en-US" dirty="0"/>
              <a:t>, </a:t>
            </a:r>
            <a:r>
              <a:rPr lang="en-US" dirty="0" err="1"/>
              <a:t>cond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internal counters</a:t>
            </a:r>
          </a:p>
          <a:p>
            <a:pPr lvl="1"/>
            <a:r>
              <a:rPr lang="en-US" dirty="0"/>
              <a:t>internal handle</a:t>
            </a:r>
          </a:p>
          <a:p>
            <a:pPr lvl="1"/>
            <a:r>
              <a:rPr lang="en-US" dirty="0"/>
              <a:t>2 data pointers</a:t>
            </a:r>
          </a:p>
          <a:p>
            <a:pPr lvl="1"/>
            <a:r>
              <a:rPr lang="en-US" dirty="0"/>
              <a:t>user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2590800"/>
            <a:ext cx="19812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Exposes internal implementation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19500" y="4648200"/>
            <a:ext cx="32766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IB specific QP data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useful 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iWarp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needed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rdma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2971800" y="2133600"/>
            <a:ext cx="304800" cy="1676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410200" y="2133600"/>
            <a:ext cx="304800" cy="1676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276600" y="4495800"/>
            <a:ext cx="3429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419600" y="5851358"/>
            <a:ext cx="28194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pointers may not be valid or needed by app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2667000" y="5143500"/>
            <a:ext cx="1752600" cy="1088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86600" y="4267200"/>
            <a:ext cx="0" cy="1584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libibverbs</a:t>
            </a:r>
            <a:r>
              <a:rPr lang="en-US" dirty="0" smtClean="0"/>
              <a:t> 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ibv_context</a:t>
            </a:r>
            <a:endParaRPr lang="en-US" dirty="0" smtClean="0"/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ibv_device</a:t>
            </a:r>
            <a:r>
              <a:rPr lang="en-US" dirty="0" smtClean="0"/>
              <a:t> *device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ibv_context_ops</a:t>
            </a:r>
            <a:r>
              <a:rPr lang="en-US" dirty="0" smtClean="0"/>
              <a:t> ops;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cmd_fd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867399" y="2438400"/>
            <a:ext cx="2528637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implemented functions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4800600" y="2819400"/>
            <a:ext cx="10667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600200" y="3810000"/>
            <a:ext cx="4021554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Embedded structure –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fixed size!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new calls is non-trivial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mechanism to do so upstream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610977" y="3124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514600" y="5257800"/>
            <a:ext cx="6172199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functions associated with an opened device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Cannot optimize call based on use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Branches in code path and larger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7670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librdmacm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APIs</a:t>
            </a:r>
          </a:p>
          <a:p>
            <a:pPr lvl="1"/>
            <a:r>
              <a:rPr lang="en-US" dirty="0" smtClean="0"/>
              <a:t>Create ID, resolve address, resolve route</a:t>
            </a:r>
          </a:p>
          <a:p>
            <a:pPr lvl="1"/>
            <a:r>
              <a:rPr lang="en-US" dirty="0" smtClean="0"/>
              <a:t>Connect, listen, accept, reject</a:t>
            </a:r>
          </a:p>
          <a:p>
            <a:r>
              <a:rPr lang="en-US" dirty="0" smtClean="0"/>
              <a:t>Newer APIs</a:t>
            </a:r>
          </a:p>
          <a:p>
            <a:pPr lvl="1"/>
            <a:r>
              <a:rPr lang="en-US" dirty="0" err="1" smtClean="0"/>
              <a:t>Getaddrinfo</a:t>
            </a:r>
            <a:r>
              <a:rPr lang="en-US" dirty="0" smtClean="0"/>
              <a:t>, create endpoint</a:t>
            </a:r>
          </a:p>
          <a:p>
            <a:r>
              <a:rPr lang="en-US" dirty="0" smtClean="0"/>
              <a:t>Verb helpers</a:t>
            </a:r>
          </a:p>
          <a:p>
            <a:pPr lvl="1"/>
            <a:r>
              <a:rPr lang="en-US" dirty="0" smtClean="0"/>
              <a:t>Register memory</a:t>
            </a:r>
          </a:p>
          <a:p>
            <a:pPr lvl="1"/>
            <a:r>
              <a:rPr lang="en-US" dirty="0" smtClean="0"/>
              <a:t>Send/receive, </a:t>
            </a:r>
            <a:r>
              <a:rPr lang="en-US" dirty="0" err="1" smtClean="0"/>
              <a:t>rdma</a:t>
            </a:r>
            <a:r>
              <a:rPr lang="en-US" dirty="0" smtClean="0"/>
              <a:t> read/write, UD send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68417" y="1447800"/>
            <a:ext cx="1822783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No-op 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iwarp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57699" y="2209800"/>
            <a:ext cx="114302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19700" y="2209800"/>
            <a:ext cx="1905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400800" y="1828800"/>
            <a:ext cx="12954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Scalability 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620752" y="3098132"/>
            <a:ext cx="1981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for UD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133097" y="4114800"/>
            <a:ext cx="253365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Addresses scalability and ease of use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724400" y="4343400"/>
            <a:ext cx="1408697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190874" y="5726864"/>
            <a:ext cx="253365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Simplified calls, but limited by verbs API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7327</TotalTime>
  <Words>813</Words>
  <Application>Microsoft Office PowerPoint</Application>
  <PresentationFormat>On-screen Show (4:3)</PresentationFormat>
  <Paragraphs>228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SC’13 BoF Discussion</vt:lpstr>
      <vt:lpstr>SC’13 BoF Feedback</vt:lpstr>
      <vt:lpstr>Main Concerns from BoF</vt:lpstr>
      <vt:lpstr>Evolving OFA Software from the Viewpoint of libibverbs</vt:lpstr>
      <vt:lpstr>Current libraries</vt:lpstr>
      <vt:lpstr>libibverbs</vt:lpstr>
      <vt:lpstr>libibverbs Structures</vt:lpstr>
      <vt:lpstr>libibverbs Structures</vt:lpstr>
      <vt:lpstr>librdmacm</vt:lpstr>
      <vt:lpstr>Evolving ‘Verbs’</vt:lpstr>
      <vt:lpstr>BoF Concern</vt:lpstr>
      <vt:lpstr>BoF Concern</vt:lpstr>
      <vt:lpstr>BoF Concern</vt:lpstr>
      <vt:lpstr>(Scalable) Fabric Interfaces</vt:lpstr>
      <vt:lpstr>Migrating Providers from Verbs to FI</vt:lpstr>
      <vt:lpstr>Migrating Apps from Verbs to FI</vt:lpstr>
      <vt:lpstr>Migrating Apps from Verbs to FI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604</cp:revision>
  <dcterms:created xsi:type="dcterms:W3CDTF">2009-09-15T00:09:16Z</dcterms:created>
  <dcterms:modified xsi:type="dcterms:W3CDTF">2013-11-26T01:41:41Z</dcterms:modified>
</cp:coreProperties>
</file>