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8"/>
  </p:notesMasterIdLst>
  <p:handoutMasterIdLst>
    <p:handoutMasterId r:id="rId9"/>
  </p:handoutMasterIdLst>
  <p:sldIdLst>
    <p:sldId id="262" r:id="rId3"/>
    <p:sldId id="264" r:id="rId4"/>
    <p:sldId id="265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48" autoAdjust="0"/>
    <p:restoredTop sz="94799" autoAdjust="0"/>
  </p:normalViewPr>
  <p:slideViewPr>
    <p:cSldViewPr snapToObjects="1">
      <p:cViewPr varScale="1">
        <p:scale>
          <a:sx n="71" d="100"/>
          <a:sy n="71" d="100"/>
        </p:scale>
        <p:origin x="486" y="72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12/15/2014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12/15/2014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00"/>
            <a:ext cx="6629400" cy="1546225"/>
          </a:xfrm>
        </p:spPr>
        <p:txBody>
          <a:bodyPr/>
          <a:lstStyle/>
          <a:p>
            <a:r>
              <a:rPr lang="en-US" dirty="0" smtClean="0"/>
              <a:t>Open Fabric Interfaces</a:t>
            </a:r>
            <a:br>
              <a:rPr lang="en-US" dirty="0" smtClean="0"/>
            </a:br>
            <a:r>
              <a:rPr lang="en-US" dirty="0" smtClean="0"/>
              <a:t>Release Readiness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6629400" cy="838200"/>
          </a:xfrm>
        </p:spPr>
        <p:txBody>
          <a:bodyPr/>
          <a:lstStyle/>
          <a:p>
            <a:r>
              <a:rPr lang="en-US" dirty="0" smtClean="0"/>
              <a:t>Sean Hefty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OFI 1.0 Requirements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3208260"/>
              </p:ext>
            </p:extLst>
          </p:nvPr>
        </p:nvGraphicFramePr>
        <p:xfrm>
          <a:off x="457200" y="1295400"/>
          <a:ext cx="8229600" cy="517579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371600"/>
                <a:gridCol w="6858000"/>
              </a:tblGrid>
              <a:tr h="59627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Status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Requirement</a:t>
                      </a:r>
                      <a:br>
                        <a:rPr lang="en-US" sz="2000" dirty="0" smtClean="0"/>
                      </a:br>
                      <a:r>
                        <a:rPr lang="en-US" sz="1800" dirty="0" smtClean="0"/>
                        <a:t>(Notes)</a:t>
                      </a:r>
                      <a:endParaRPr lang="en-US" sz="2000" dirty="0"/>
                    </a:p>
                  </a:txBody>
                  <a:tcPr/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ym typeface="Wingdings" panose="05000000000000000000" pitchFamily="2" charset="2"/>
                        </a:rPr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Mechanism for vendor extensions</a:t>
                      </a:r>
                      <a:endParaRPr lang="en-US" sz="2000" dirty="0"/>
                    </a:p>
                  </a:txBody>
                  <a:tcPr/>
                </a:tc>
              </a:tr>
              <a:tr h="59627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ym typeface="Wingdings" panose="05000000000000000000" pitchFamily="2" charset="2"/>
                        </a:rPr>
                        <a:t>0.2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Unit test suite to validate APIs</a:t>
                      </a:r>
                      <a:br>
                        <a:rPr lang="en-US" sz="2000" dirty="0" smtClean="0"/>
                      </a:br>
                      <a:r>
                        <a:rPr lang="en-US" sz="1800" dirty="0" smtClean="0"/>
                        <a:t>(~12 basic</a:t>
                      </a:r>
                      <a:r>
                        <a:rPr lang="en-US" sz="1800" baseline="0" dirty="0" smtClean="0"/>
                        <a:t> test programs available)</a:t>
                      </a:r>
                      <a:endParaRPr lang="en-US" sz="2000" dirty="0"/>
                    </a:p>
                  </a:txBody>
                  <a:tcPr/>
                </a:tc>
              </a:tr>
              <a:tr h="6233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Reference application</a:t>
                      </a:r>
                    </a:p>
                    <a:p>
                      <a:r>
                        <a:rPr lang="en-US" sz="2000" dirty="0" smtClean="0"/>
                        <a:t>(</a:t>
                      </a:r>
                      <a:r>
                        <a:rPr lang="en-US" sz="1800" dirty="0" smtClean="0"/>
                        <a:t>MPICH</a:t>
                      </a:r>
                      <a:r>
                        <a:rPr lang="en-US" sz="1800" baseline="0" dirty="0" smtClean="0"/>
                        <a:t> RDM </a:t>
                      </a:r>
                      <a:r>
                        <a:rPr lang="en-US" sz="1800" baseline="0" dirty="0" err="1" smtClean="0"/>
                        <a:t>netmod</a:t>
                      </a:r>
                      <a:r>
                        <a:rPr lang="en-US" sz="1800" baseline="0" dirty="0" smtClean="0"/>
                        <a:t>, </a:t>
                      </a:r>
                      <a:r>
                        <a:rPr lang="en-US" sz="1800" baseline="0" dirty="0" err="1" smtClean="0"/>
                        <a:t>OpenMPI</a:t>
                      </a:r>
                      <a:r>
                        <a:rPr lang="en-US" sz="1800" baseline="0" dirty="0" smtClean="0"/>
                        <a:t> DGRAM BTL / RDM MTL)</a:t>
                      </a:r>
                      <a:endParaRPr lang="en-US" sz="1600" dirty="0"/>
                    </a:p>
                  </a:txBody>
                  <a:tcPr/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Versioning mechanism</a:t>
                      </a:r>
                      <a:endParaRPr lang="en-US" sz="2000" dirty="0"/>
                    </a:p>
                  </a:txBody>
                  <a:tcPr/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Defined release mechanism</a:t>
                      </a:r>
                      <a:endParaRPr lang="en-US" sz="2000" dirty="0"/>
                    </a:p>
                  </a:txBody>
                  <a:tcPr/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Documented and google-able man pages</a:t>
                      </a:r>
                      <a:endParaRPr lang="en-US" sz="2000" dirty="0"/>
                    </a:p>
                  </a:txBody>
                  <a:tcPr/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Upstream</a:t>
                      </a:r>
                      <a:r>
                        <a:rPr lang="en-US" sz="2000" baseline="0" dirty="0" smtClean="0"/>
                        <a:t> locations for source code and tar file release</a:t>
                      </a:r>
                      <a:endParaRPr lang="en-US" sz="2000" dirty="0"/>
                    </a:p>
                  </a:txBody>
                  <a:tcPr/>
                </a:tc>
              </a:tr>
              <a:tr h="59627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At least one provider</a:t>
                      </a:r>
                    </a:p>
                    <a:p>
                      <a:r>
                        <a:rPr lang="en-US" sz="1800" dirty="0" smtClean="0"/>
                        <a:t>(USNIC, PSM,</a:t>
                      </a:r>
                      <a:r>
                        <a:rPr lang="en-US" sz="1800" baseline="0" dirty="0" smtClean="0"/>
                        <a:t> Verbs, Sockets)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900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OFI 1.0 Requirements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985652"/>
              </p:ext>
            </p:extLst>
          </p:nvPr>
        </p:nvGraphicFramePr>
        <p:xfrm>
          <a:off x="533400" y="1295400"/>
          <a:ext cx="8229600" cy="45110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598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Endpoint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Atomic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Msg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RMA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Tagged</a:t>
                      </a:r>
                      <a:endParaRPr lang="en-US" sz="2000" dirty="0"/>
                    </a:p>
                  </a:txBody>
                  <a:tcPr/>
                </a:tc>
              </a:tr>
              <a:tr h="307191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DGRAM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307191">
                <a:tc>
                  <a:txBody>
                    <a:bodyPr/>
                    <a:lstStyle/>
                    <a:p>
                      <a:pPr lvl="1" algn="l"/>
                      <a:r>
                        <a:rPr lang="en-US" sz="1800" dirty="0" smtClean="0"/>
                        <a:t>Sockets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/>
                </a:tc>
              </a:tr>
              <a:tr h="307191">
                <a:tc>
                  <a:txBody>
                    <a:bodyPr/>
                    <a:lstStyle/>
                    <a:p>
                      <a:pPr lvl="1" algn="l"/>
                      <a:r>
                        <a:rPr lang="en-US" sz="1800" dirty="0" smtClean="0"/>
                        <a:t>USNIC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/>
                </a:tc>
              </a:tr>
              <a:tr h="349032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MSG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284891">
                <a:tc>
                  <a:txBody>
                    <a:bodyPr/>
                    <a:lstStyle/>
                    <a:p>
                      <a:pPr lvl="1" algn="l"/>
                      <a:r>
                        <a:rPr lang="en-US" sz="1800" dirty="0" smtClean="0"/>
                        <a:t>Sockets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  <a:tr h="284891">
                <a:tc>
                  <a:txBody>
                    <a:bodyPr/>
                    <a:lstStyle/>
                    <a:p>
                      <a:pPr lvl="1" algn="l"/>
                      <a:r>
                        <a:rPr lang="en-US" sz="1800" dirty="0" smtClean="0"/>
                        <a:t>USNIC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284891">
                <a:tc>
                  <a:txBody>
                    <a:bodyPr/>
                    <a:lstStyle/>
                    <a:p>
                      <a:pPr lvl="1" algn="l"/>
                      <a:r>
                        <a:rPr lang="en-US" sz="1800" dirty="0" smtClean="0"/>
                        <a:t>Verbs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284891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RDM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284891">
                <a:tc>
                  <a:txBody>
                    <a:bodyPr/>
                    <a:lstStyle/>
                    <a:p>
                      <a:pPr lvl="1" algn="l"/>
                      <a:r>
                        <a:rPr lang="en-US" sz="1800" dirty="0" smtClean="0"/>
                        <a:t>PSM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  <a:tr h="284891">
                <a:tc>
                  <a:txBody>
                    <a:bodyPr/>
                    <a:lstStyle/>
                    <a:p>
                      <a:pPr lvl="1" algn="l"/>
                      <a:r>
                        <a:rPr lang="en-US" sz="1800" dirty="0" smtClean="0"/>
                        <a:t>Sockets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  <a:tr h="284891">
                <a:tc>
                  <a:txBody>
                    <a:bodyPr/>
                    <a:lstStyle/>
                    <a:p>
                      <a:pPr lvl="1" algn="l"/>
                      <a:r>
                        <a:rPr lang="en-US" sz="1800" dirty="0" smtClean="0"/>
                        <a:t>USNIC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59436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6D6E71"/>
                </a:solidFill>
              </a:rPr>
              <a:t>0 – no implementation</a:t>
            </a:r>
          </a:p>
          <a:p>
            <a:r>
              <a:rPr lang="en-US" sz="1600" dirty="0" smtClean="0">
                <a:solidFill>
                  <a:srgbClr val="6D6E71"/>
                </a:solidFill>
              </a:rPr>
              <a:t>1 – implemented, but does not imply support for all options</a:t>
            </a:r>
          </a:p>
        </p:txBody>
      </p:sp>
    </p:spTree>
    <p:extLst>
      <p:ext uri="{BB962C8B-B14F-4D97-AF65-F5344CB8AC3E}">
        <p14:creationId xmlns:p14="http://schemas.microsoft.com/office/powerpoint/2010/main" val="1935618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OFI 1.0 Issues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030482"/>
              </p:ext>
            </p:extLst>
          </p:nvPr>
        </p:nvGraphicFramePr>
        <p:xfrm>
          <a:off x="439271" y="1447800"/>
          <a:ext cx="8229600" cy="46939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065929"/>
                <a:gridCol w="51636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Issue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Status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Finish sockets provider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Implementation complete WW 51.  Basic tests</a:t>
                      </a:r>
                      <a:r>
                        <a:rPr lang="en-US" baseline="0" dirty="0" smtClean="0"/>
                        <a:t> passing.  MPI reference implementation TBD.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Verbs provider support for fi_*_</a:t>
                      </a:r>
                      <a:r>
                        <a:rPr lang="en-US" dirty="0" err="1" smtClean="0"/>
                        <a:t>attr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Verbs provider operational, but stale.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smtClean="0"/>
                        <a:t>Updates complete WW 51.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 flow control mechanism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Proposal</a:t>
                      </a:r>
                      <a:r>
                        <a:rPr lang="en-US" baseline="0" dirty="0" smtClean="0"/>
                        <a:t>s being discussed.  Based on proposals interface changes would be minimal.  Providers may need to be updated.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Environment variable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Environment</a:t>
                      </a:r>
                      <a:r>
                        <a:rPr lang="en-US" baseline="0" dirty="0" smtClean="0"/>
                        <a:t> variables are a ‘hidden’ API.  Proposals are under discussion in the </a:t>
                      </a:r>
                      <a:r>
                        <a:rPr lang="en-US" baseline="0" dirty="0" err="1" smtClean="0"/>
                        <a:t>libfabric</a:t>
                      </a:r>
                      <a:r>
                        <a:rPr lang="en-US" baseline="0" dirty="0" smtClean="0"/>
                        <a:t> issues.  Should be able to defer.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Shared memory provider impact on API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</a:t>
                      </a:r>
                      <a:r>
                        <a:rPr lang="en-US" baseline="0" dirty="0" smtClean="0"/>
                        <a:t> requests have been made to support a shared memory provider.  However, the completion interfaces and behavior may negatively impact performance.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811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OFI 1.0 Issues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087675"/>
              </p:ext>
            </p:extLst>
          </p:nvPr>
        </p:nvGraphicFramePr>
        <p:xfrm>
          <a:off x="452718" y="1752600"/>
          <a:ext cx="8229600" cy="43383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281082"/>
                <a:gridCol w="49485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Issue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Status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EQ enhancements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 algn="l"/>
                      <a:r>
                        <a:rPr lang="en-US" dirty="0" smtClean="0"/>
                        <a:t>Merge EQ event entries?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 discussion.  If</a:t>
                      </a:r>
                      <a:r>
                        <a:rPr lang="en-US" baseline="0" dirty="0" smtClean="0"/>
                        <a:t> accepted, EQ data structures would be merged.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 algn="l"/>
                      <a:r>
                        <a:rPr lang="en-US" dirty="0" smtClean="0"/>
                        <a:t>Disambiguate</a:t>
                      </a:r>
                      <a:r>
                        <a:rPr lang="en-US" baseline="0" dirty="0" smtClean="0"/>
                        <a:t> FI_COMPLETE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 to</a:t>
                      </a:r>
                      <a:r>
                        <a:rPr lang="en-US" baseline="0" dirty="0" smtClean="0"/>
                        <a:t> define multiple events, update providers and documentation.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 algn="l"/>
                      <a:r>
                        <a:rPr lang="en-US" dirty="0" smtClean="0"/>
                        <a:t>Confusing interaction</a:t>
                      </a:r>
                      <a:r>
                        <a:rPr lang="en-US" baseline="0" dirty="0" smtClean="0"/>
                        <a:t> with wait 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proposed solution.  May require small update to wait set interface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CQ clarification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 algn="l"/>
                      <a:r>
                        <a:rPr lang="en-US" dirty="0" smtClean="0"/>
                        <a:t>Completion ordering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proposed solution.</a:t>
                      </a:r>
                      <a:r>
                        <a:rPr lang="en-US" baseline="0" dirty="0" smtClean="0"/>
                        <a:t>  Likely impact new attribute field, documentation, and provider updates.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 algn="l"/>
                      <a:r>
                        <a:rPr lang="en-US" dirty="0" smtClean="0"/>
                        <a:t>RMA events at target 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proposed solution.  Likely impact new flag</a:t>
                      </a:r>
                      <a:r>
                        <a:rPr lang="en-US" baseline="0" dirty="0" smtClean="0"/>
                        <a:t> and documentation.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274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12674</TotalTime>
  <Words>370</Words>
  <Application>Microsoft Office PowerPoint</Application>
  <PresentationFormat>On-screen Show (4:3)</PresentationFormat>
  <Paragraphs>118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Wingdings</vt:lpstr>
      <vt:lpstr>Office Theme</vt:lpstr>
      <vt:lpstr>Custom Design</vt:lpstr>
      <vt:lpstr>Open Fabric Interfaces Release Readiness</vt:lpstr>
      <vt:lpstr>OFI 1.0 Requirements</vt:lpstr>
      <vt:lpstr>OFI 1.0 Requirements</vt:lpstr>
      <vt:lpstr>OFI 1.0 Issues</vt:lpstr>
      <vt:lpstr>OFI 1.0 Issues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Hefty, Sean</cp:lastModifiedBy>
  <cp:revision>1136</cp:revision>
  <dcterms:created xsi:type="dcterms:W3CDTF">2009-09-15T00:09:16Z</dcterms:created>
  <dcterms:modified xsi:type="dcterms:W3CDTF">2014-12-16T05:40:29Z</dcterms:modified>
</cp:coreProperties>
</file>