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1"/>
  </p:notesMasterIdLst>
  <p:handoutMasterIdLst>
    <p:handoutMasterId r:id="rId22"/>
  </p:handoutMasterIdLst>
  <p:sldIdLst>
    <p:sldId id="262" r:id="rId3"/>
    <p:sldId id="343" r:id="rId4"/>
    <p:sldId id="345" r:id="rId5"/>
    <p:sldId id="344" r:id="rId6"/>
    <p:sldId id="335" r:id="rId7"/>
    <p:sldId id="324" r:id="rId8"/>
    <p:sldId id="321" r:id="rId9"/>
    <p:sldId id="341" r:id="rId10"/>
    <p:sldId id="340" r:id="rId11"/>
    <p:sldId id="342" r:id="rId12"/>
    <p:sldId id="339" r:id="rId13"/>
    <p:sldId id="328" r:id="rId14"/>
    <p:sldId id="329" r:id="rId15"/>
    <p:sldId id="330" r:id="rId16"/>
    <p:sldId id="331" r:id="rId17"/>
    <p:sldId id="332" r:id="rId18"/>
    <p:sldId id="334" r:id="rId19"/>
    <p:sldId id="338" r:id="rId20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7097" autoAdjust="0"/>
  </p:normalViewPr>
  <p:slideViewPr>
    <p:cSldViewPr snapToObjects="1">
      <p:cViewPr varScale="1">
        <p:scale>
          <a:sx n="86" d="100"/>
          <a:sy n="86" d="100"/>
        </p:scale>
        <p:origin x="-1278" y="-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06-30T00:26:33.957" idx="5">
    <p:pos x="5314" y="1769"/>
    <p:text>I don't know what this means.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06-30T00:26:33.957" idx="4">
    <p:pos x="5314" y="1769"/>
    <p:text>I don't know what this means.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June,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4429780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FI Framework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Context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OpenFabrics Alliance (OFA) created OFI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(refer to OFI WG charter)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OpenFabrics Interfaces is the name for a </a:t>
            </a:r>
            <a:r>
              <a:rPr lang="en-US" sz="2400" dirty="0" smtClean="0"/>
              <a:t>family of APIs and services focused on specific network 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libfabric</a:t>
            </a:r>
            <a:r>
              <a:rPr lang="en-US" sz="2000" dirty="0" smtClean="0"/>
              <a:t>: a user-mode library focused on distributed and parallel 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kfabric</a:t>
            </a:r>
            <a:r>
              <a:rPr lang="en-US" sz="2000" dirty="0" smtClean="0"/>
              <a:t>: kernel modules focused on storage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expect future development to focus on user-mode storage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filesystems, byte address memory, etc.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kernel mode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libfabric</a:t>
            </a:r>
            <a:r>
              <a:rPr lang="en-US" sz="2000" dirty="0"/>
              <a:t> providers access needed kernel services using standard kernel 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kfabric</a:t>
            </a:r>
            <a:r>
              <a:rPr lang="en-US" sz="2000" dirty="0"/>
              <a:t> is not intended as general kernel services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Mission – PG version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Create a kernel </a:t>
            </a:r>
            <a:r>
              <a:rPr lang="en-US" sz="2400" smtClean="0"/>
              <a:t>network APIs to support </a:t>
            </a:r>
            <a:r>
              <a:rPr lang="en-US" sz="2400" dirty="0" smtClean="0"/>
              <a:t>storage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Focus on emerging storage technologies e.g. NVRAM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Transport independence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Move from an API derived from a specific network technology to a higher level abstraction based on message passing semantics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Simplify code </a:t>
            </a:r>
            <a:r>
              <a:rPr lang="en-US" sz="2000" dirty="0"/>
              <a:t>paths to device functionality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Reduced </a:t>
            </a:r>
            <a:r>
              <a:rPr lang="en-US" sz="2000" dirty="0"/>
              <a:t>instruction </a:t>
            </a:r>
            <a:r>
              <a:rPr lang="en-US" sz="2000" dirty="0" smtClean="0"/>
              <a:t>counts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Eliminate code branches wherever possible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Future </a:t>
            </a:r>
            <a:r>
              <a:rPr lang="en-US" sz="2400" dirty="0"/>
              <a:t>proof the kernel fabric stack (ibverbs) with a fabric independent framework.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Future </a:t>
            </a:r>
            <a:r>
              <a:rPr lang="en-US" sz="2400" dirty="0"/>
              <a:t>proof the kernel fabric stack (ibverbs) with a fabric independent framework.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Migrate fabric I/F from device specific to higher level message passing semantics.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Streamline code paths to device functionality (reduced instruction counts).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Incorporate high performance storage interfaces.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Coexist with current </a:t>
            </a:r>
            <a:r>
              <a:rPr lang="en-US" sz="2400" dirty="0" smtClean="0"/>
              <a:t>Verbs </a:t>
            </a:r>
            <a:r>
              <a:rPr lang="en-US" sz="2400" dirty="0"/>
              <a:t>interfaces.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FI API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297994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518612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518612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blackWhite">
          <a:xfrm flipH="1">
            <a:off x="1459682" y="4685674"/>
            <a:ext cx="445317" cy="80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19600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NIC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191000" y="4267200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Kernel Sockets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blackWhite">
          <a:xfrm flipH="1">
            <a:off x="5026790" y="3673636"/>
            <a:ext cx="2410" cy="5935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blackWhite">
          <a:xfrm flipH="1">
            <a:off x="5029200" y="4685674"/>
            <a:ext cx="0" cy="5368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518612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383595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blackWhite">
          <a:xfrm flipH="1">
            <a:off x="2590800" y="4685675"/>
            <a:ext cx="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blackWhite">
          <a:xfrm>
            <a:off x="3198081" y="4685675"/>
            <a:ext cx="38814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120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810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Red</a:t>
            </a:r>
            <a:r>
              <a:rPr lang="en-US" dirty="0" smtClean="0"/>
              <a:t> indicates new kernel components</a:t>
            </a:r>
          </a:p>
        </p:txBody>
      </p: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</a:t>
            </a:r>
            <a:r>
              <a:rPr lang="en-US" sz="2000" dirty="0" smtClean="0"/>
              <a:t>form </a:t>
            </a:r>
            <a:r>
              <a:rPr lang="en-US" sz="2000" dirty="0" smtClean="0"/>
              <a:t>a </a:t>
            </a:r>
            <a:r>
              <a:rPr lang="en-US" sz="2000" dirty="0" smtClean="0"/>
              <a:t>cohesive set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</a:t>
            </a:r>
            <a:r>
              <a:rPr lang="en-US" sz="2000" b="1" dirty="0" smtClean="0"/>
              <a:t>interfaces:</a:t>
            </a:r>
            <a:r>
              <a:rPr lang="en-US" sz="2000" dirty="0" smtClean="0"/>
              <a:t> operations </a:t>
            </a:r>
            <a:r>
              <a:rPr lang="en-US" sz="2000" dirty="0" smtClean="0"/>
              <a:t>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</a:t>
            </a:r>
            <a:r>
              <a:rPr lang="en-US" sz="2000" dirty="0"/>
              <a:t>applications will typically use the control interfaces to discover local capabilities and allocate necessary resources.  They will 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FI </a:t>
            </a:r>
            <a:r>
              <a:rPr lang="en-US" dirty="0"/>
              <a:t>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400" dirty="0"/>
              <a:t>K</a:t>
            </a:r>
            <a:r>
              <a:rPr lang="en-US" sz="2400" dirty="0" smtClean="0"/>
              <a:t>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</a:t>
            </a:r>
            <a:r>
              <a:rPr lang="en-US" sz="1600" dirty="0" smtClean="0"/>
              <a:t>kfi </a:t>
            </a:r>
            <a:r>
              <a:rPr lang="en-US" sz="1600" dirty="0"/>
              <a:t>provider module load a call to </a:t>
            </a:r>
            <a:r>
              <a:rPr lang="en-US" sz="1600" dirty="0" err="1" smtClean="0"/>
              <a:t>kfi_provider_register</a:t>
            </a:r>
            <a:r>
              <a:rPr lang="en-US" sz="1600" dirty="0"/>
              <a:t>() supplies the </a:t>
            </a:r>
            <a:r>
              <a:rPr lang="en-US" sz="1600" dirty="0" smtClean="0"/>
              <a:t>kfi-</a:t>
            </a:r>
            <a:r>
              <a:rPr lang="en-US" sz="1600" dirty="0" err="1" smtClean="0"/>
              <a:t>api</a:t>
            </a:r>
            <a:r>
              <a:rPr lang="en-US" sz="1600" dirty="0" smtClean="0"/>
              <a:t> </a:t>
            </a:r>
            <a:r>
              <a:rPr lang="en-US" sz="1600" dirty="0"/>
              <a:t>with a dispatch vector for </a:t>
            </a:r>
            <a:r>
              <a:rPr lang="en-US" sz="1600" dirty="0" smtClean="0"/>
              <a:t>kfi</a:t>
            </a:r>
            <a:r>
              <a:rPr lang="en-US" sz="1600" dirty="0"/>
              <a:t>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</a:t>
            </a:r>
            <a:r>
              <a:rPr lang="en-US" sz="1800" dirty="0" smtClean="0"/>
              <a:t>kfi </a:t>
            </a:r>
            <a:r>
              <a:rPr lang="en-US" sz="1800" dirty="0"/>
              <a:t>provider module unload/cleanup </a:t>
            </a:r>
            <a:r>
              <a:rPr lang="en-US" sz="1800" dirty="0" err="1" smtClean="0"/>
              <a:t>kfi_provider_deregister</a:t>
            </a:r>
            <a:r>
              <a:rPr lang="en-US" sz="1800" dirty="0"/>
              <a:t>() destroys the </a:t>
            </a:r>
            <a:r>
              <a:rPr lang="en-US" sz="1800" dirty="0" smtClean="0"/>
              <a:t>kfi</a:t>
            </a:r>
            <a:r>
              <a:rPr lang="en-US" sz="1800" dirty="0"/>
              <a:t>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0480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struct kofi_provider 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8271</TotalTime>
  <Words>532</Words>
  <Application>Microsoft Office PowerPoint</Application>
  <PresentationFormat>On-screen Show (4:3)</PresentationFormat>
  <Paragraphs>191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PowerPoint Presentation</vt:lpstr>
      <vt:lpstr>Context</vt:lpstr>
      <vt:lpstr>Kfabric Mission – PG version</vt:lpstr>
      <vt:lpstr>Kfabric Mission</vt:lpstr>
      <vt:lpstr>KFI Framework</vt:lpstr>
      <vt:lpstr>KFI API</vt:lpstr>
      <vt:lpstr>KFI API</vt:lpstr>
      <vt:lpstr>KFI Provider</vt:lpstr>
      <vt:lpstr>PowerPoint Presentation</vt:lpstr>
      <vt:lpstr>PowerPoint Presentation</vt:lpstr>
      <vt:lpstr>KFI Application Flow</vt:lpstr>
      <vt:lpstr>KFI Initialization</vt:lpstr>
      <vt:lpstr>KOFI End Point setup</vt:lpstr>
      <vt:lpstr>kOFI connection components</vt:lpstr>
      <vt:lpstr>KFI Reliable Datagram transfer</vt:lpstr>
      <vt:lpstr>KFI message data transfer</vt:lpstr>
      <vt:lpstr>KFI RDMA data transfer</vt:lpstr>
      <vt:lpstr>KFI message data transfer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776</cp:revision>
  <cp:lastPrinted>2014-07-18T22:08:28Z</cp:lastPrinted>
  <dcterms:created xsi:type="dcterms:W3CDTF">2009-09-15T00:09:16Z</dcterms:created>
  <dcterms:modified xsi:type="dcterms:W3CDTF">2015-06-30T14:46:22Z</dcterms:modified>
</cp:coreProperties>
</file>