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29"/>
  </p:notesMasterIdLst>
  <p:handoutMasterIdLst>
    <p:handoutMasterId r:id="rId30"/>
  </p:handoutMasterIdLst>
  <p:sldIdLst>
    <p:sldId id="262" r:id="rId3"/>
    <p:sldId id="266" r:id="rId4"/>
    <p:sldId id="264" r:id="rId5"/>
    <p:sldId id="263" r:id="rId6"/>
    <p:sldId id="265" r:id="rId7"/>
    <p:sldId id="267" r:id="rId8"/>
    <p:sldId id="268" r:id="rId9"/>
    <p:sldId id="284" r:id="rId10"/>
    <p:sldId id="276" r:id="rId11"/>
    <p:sldId id="269" r:id="rId12"/>
    <p:sldId id="277" r:id="rId13"/>
    <p:sldId id="270" r:id="rId14"/>
    <p:sldId id="278" r:id="rId15"/>
    <p:sldId id="271" r:id="rId16"/>
    <p:sldId id="280" r:id="rId17"/>
    <p:sldId id="281" r:id="rId18"/>
    <p:sldId id="285" r:id="rId19"/>
    <p:sldId id="272" r:id="rId20"/>
    <p:sldId id="282" r:id="rId21"/>
    <p:sldId id="273" r:id="rId22"/>
    <p:sldId id="286" r:id="rId23"/>
    <p:sldId id="283" r:id="rId24"/>
    <p:sldId id="274" r:id="rId25"/>
    <p:sldId id="279" r:id="rId26"/>
    <p:sldId id="287" r:id="rId27"/>
    <p:sldId id="275" r:id="rId2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87" autoAdjust="0"/>
  </p:normalViewPr>
  <p:slideViewPr>
    <p:cSldViewPr snapToObjects="1">
      <p:cViewPr varScale="1">
        <p:scale>
          <a:sx n="87" d="100"/>
          <a:sy n="87" d="100"/>
        </p:scale>
        <p:origin x="132" y="84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2394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1/12/2016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1/12/2016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Fabric Interface Extensions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OFIWG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Expanded </a:t>
            </a:r>
            <a:r>
              <a:rPr lang="en-US" dirty="0" err="1" smtClean="0"/>
              <a:t>iovec</a:t>
            </a:r>
            <a:r>
              <a:rPr lang="en-US" dirty="0" smtClean="0"/>
              <a:t>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 </a:t>
            </a:r>
            <a:r>
              <a:rPr lang="en-US" dirty="0" err="1" smtClean="0"/>
              <a:t>iovec</a:t>
            </a:r>
            <a:r>
              <a:rPr lang="en-US" dirty="0" smtClean="0"/>
              <a:t> support to include other data formats (issue 32)</a:t>
            </a:r>
          </a:p>
          <a:p>
            <a:r>
              <a:rPr lang="en-US" dirty="0" smtClean="0"/>
              <a:t>Proposal to add </a:t>
            </a:r>
            <a:r>
              <a:rPr lang="en-US" dirty="0" err="1" smtClean="0"/>
              <a:t>strided</a:t>
            </a:r>
            <a:r>
              <a:rPr lang="en-US" dirty="0" smtClean="0"/>
              <a:t> </a:t>
            </a:r>
            <a:r>
              <a:rPr lang="en-US" dirty="0" err="1" smtClean="0"/>
              <a:t>iov</a:t>
            </a:r>
            <a:r>
              <a:rPr lang="en-US" dirty="0" smtClean="0"/>
              <a:t> support</a:t>
            </a:r>
          </a:p>
          <a:p>
            <a:pPr lvl="1"/>
            <a:r>
              <a:rPr lang="en-US" dirty="0" smtClean="0"/>
              <a:t>FI_IOSV – IO </a:t>
            </a:r>
            <a:r>
              <a:rPr lang="en-US" dirty="0" err="1" smtClean="0"/>
              <a:t>strided</a:t>
            </a:r>
            <a:r>
              <a:rPr lang="en-US" dirty="0" smtClean="0"/>
              <a:t> vector flag</a:t>
            </a:r>
          </a:p>
          <a:p>
            <a:pPr lvl="1"/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fi_iosv</a:t>
            </a:r>
            <a:r>
              <a:rPr lang="en-US" dirty="0" smtClean="0"/>
              <a:t> {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iovec</a:t>
            </a:r>
            <a:r>
              <a:rPr lang="en-US" dirty="0" smtClean="0"/>
              <a:t> </a:t>
            </a:r>
            <a:r>
              <a:rPr lang="en-US" dirty="0" err="1" smtClean="0"/>
              <a:t>iov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offset_t</a:t>
            </a:r>
            <a:r>
              <a:rPr lang="en-US" dirty="0" smtClean="0"/>
              <a:t> stride;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size_t</a:t>
            </a:r>
            <a:r>
              <a:rPr lang="en-US" dirty="0" smtClean="0"/>
              <a:t> count;</a:t>
            </a:r>
            <a:br>
              <a:rPr lang="en-US" dirty="0" smtClean="0"/>
            </a:br>
            <a:r>
              <a:rPr lang="en-US" dirty="0" smtClean="0"/>
              <a:t>};</a:t>
            </a:r>
          </a:p>
          <a:p>
            <a:r>
              <a:rPr lang="en-US" dirty="0" smtClean="0"/>
              <a:t>May not require new FI version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666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Mechanism for domain events (issue 244)</a:t>
            </a:r>
          </a:p>
          <a:p>
            <a:r>
              <a:rPr lang="en-US" dirty="0" smtClean="0"/>
              <a:t>Needs further discussion</a:t>
            </a:r>
          </a:p>
          <a:p>
            <a:pPr lvl="1"/>
            <a:r>
              <a:rPr lang="en-US" dirty="0" smtClean="0"/>
              <a:t>Identify specific events and how they map to OFI objects</a:t>
            </a:r>
          </a:p>
          <a:p>
            <a:r>
              <a:rPr lang="en-US" dirty="0" smtClean="0"/>
              <a:t>Likely requires new ‘registration’ interface and event structures</a:t>
            </a:r>
          </a:p>
          <a:p>
            <a:pPr lvl="1"/>
            <a:r>
              <a:rPr lang="en-US" dirty="0" smtClean="0"/>
              <a:t>Event structures do not require bumping FI version</a:t>
            </a:r>
          </a:p>
          <a:p>
            <a:pPr lvl="1"/>
            <a:r>
              <a:rPr lang="en-US" dirty="0" smtClean="0"/>
              <a:t>Registration mechanism may, unless an existing call is re-used (e.g. </a:t>
            </a:r>
            <a:r>
              <a:rPr lang="en-US" dirty="0" err="1" smtClean="0"/>
              <a:t>fi_control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Use of </a:t>
            </a:r>
            <a:r>
              <a:rPr lang="en-US" dirty="0" err="1" smtClean="0"/>
              <a:t>fi_control</a:t>
            </a:r>
            <a:r>
              <a:rPr lang="en-US" dirty="0" smtClean="0"/>
              <a:t> can be wrapped by a static inline to provide a cleaner interface to the app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185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Specific AV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to insert provider specific data into AVs that is exchanged OOB (issue 298)</a:t>
            </a:r>
          </a:p>
          <a:p>
            <a:pPr lvl="1"/>
            <a:r>
              <a:rPr lang="en-US" dirty="0" smtClean="0"/>
              <a:t>Retrieve data from on AV and insert it into a remote peer</a:t>
            </a:r>
          </a:p>
          <a:p>
            <a:r>
              <a:rPr lang="en-US" dirty="0" smtClean="0"/>
              <a:t>Proposal in </a:t>
            </a:r>
            <a:r>
              <a:rPr lang="en-US" dirty="0" err="1" smtClean="0"/>
              <a:t>github</a:t>
            </a:r>
            <a:r>
              <a:rPr lang="en-US" dirty="0" smtClean="0"/>
              <a:t> issue needs refinement</a:t>
            </a:r>
          </a:p>
          <a:p>
            <a:pPr lvl="1"/>
            <a:r>
              <a:rPr lang="en-US" dirty="0" smtClean="0"/>
              <a:t>Get/set data AV routines</a:t>
            </a:r>
          </a:p>
          <a:p>
            <a:pPr lvl="1"/>
            <a:r>
              <a:rPr lang="en-US" dirty="0" smtClean="0"/>
              <a:t>Common header for provider data</a:t>
            </a:r>
          </a:p>
          <a:p>
            <a:r>
              <a:rPr lang="en-US" dirty="0" smtClean="0"/>
              <a:t>Likely needs new AV interfaces and structures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75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File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for parameter configuration file(s) (derived from issue 487)</a:t>
            </a:r>
          </a:p>
          <a:p>
            <a:r>
              <a:rPr lang="en-US" dirty="0" smtClean="0"/>
              <a:t>Proposal discussed in PR 1411</a:t>
            </a:r>
          </a:p>
          <a:p>
            <a:pPr lvl="1"/>
            <a:r>
              <a:rPr lang="en-US" dirty="0" smtClean="0"/>
              <a:t>Still under discussion</a:t>
            </a:r>
          </a:p>
          <a:p>
            <a:pPr lvl="1"/>
            <a:r>
              <a:rPr lang="en-US" dirty="0" smtClean="0"/>
              <a:t>Trending to creation of single </a:t>
            </a:r>
            <a:r>
              <a:rPr lang="en-US" dirty="0" err="1" smtClean="0"/>
              <a:t>config</a:t>
            </a:r>
            <a:r>
              <a:rPr lang="en-US" dirty="0" smtClean="0"/>
              <a:t>/</a:t>
            </a:r>
            <a:r>
              <a:rPr lang="en-US" dirty="0" err="1" smtClean="0"/>
              <a:t>ini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Expands existing provider environment variable infrastructure</a:t>
            </a:r>
          </a:p>
          <a:p>
            <a:r>
              <a:rPr lang="en-US" smtClean="0"/>
              <a:t>May need </a:t>
            </a:r>
            <a:r>
              <a:rPr lang="en-US" dirty="0" smtClean="0"/>
              <a:t>updated </a:t>
            </a:r>
            <a:r>
              <a:rPr lang="en-US" dirty="0" err="1" smtClean="0"/>
              <a:t>param</a:t>
            </a:r>
            <a:r>
              <a:rPr lang="en-US" dirty="0" smtClean="0"/>
              <a:t> data structures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61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Multicast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multicast support (issue 1001)</a:t>
            </a:r>
          </a:p>
          <a:p>
            <a:r>
              <a:rPr lang="en-US" dirty="0" smtClean="0"/>
              <a:t>Needs further discussion and design analysis</a:t>
            </a:r>
          </a:p>
          <a:p>
            <a:pPr lvl="1"/>
            <a:r>
              <a:rPr lang="en-US" dirty="0" smtClean="0"/>
              <a:t>Avoid negative performance interaction between multicast and unicast traffic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270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Data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size of atomic floating point data types (issue 1124)</a:t>
            </a:r>
          </a:p>
          <a:p>
            <a:pPr lvl="1"/>
            <a:r>
              <a:rPr lang="en-US" dirty="0" smtClean="0"/>
              <a:t>Floating point </a:t>
            </a:r>
          </a:p>
          <a:p>
            <a:r>
              <a:rPr lang="en-US" dirty="0" smtClean="0"/>
              <a:t>Need to settle on a solution</a:t>
            </a:r>
          </a:p>
          <a:p>
            <a:r>
              <a:rPr lang="en-US" dirty="0" smtClean="0"/>
              <a:t>Likely needs new atomic interfaces or data types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507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 CQ Flag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Relax support for completion flags (issue 1142)</a:t>
            </a:r>
          </a:p>
          <a:p>
            <a:pPr lvl="1"/>
            <a:r>
              <a:rPr lang="en-US" dirty="0" smtClean="0"/>
              <a:t>Provider driven</a:t>
            </a:r>
          </a:p>
          <a:p>
            <a:r>
              <a:rPr lang="en-US" dirty="0" smtClean="0"/>
              <a:t>One of several CQ related requests</a:t>
            </a:r>
          </a:p>
          <a:p>
            <a:r>
              <a:rPr lang="en-US" dirty="0" smtClean="0"/>
              <a:t>May need to expand CQ </a:t>
            </a:r>
            <a:r>
              <a:rPr lang="en-US" dirty="0" smtClean="0"/>
              <a:t>initialization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753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 CQ Flag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Proposal:</a:t>
            </a:r>
          </a:p>
          <a:p>
            <a:pPr lvl="1"/>
            <a:r>
              <a:rPr lang="en-US" dirty="0" smtClean="0"/>
              <a:t>FI_NOTIFY_FLAGS_ONLY mode bit</a:t>
            </a:r>
          </a:p>
          <a:p>
            <a:pPr lvl="1"/>
            <a:r>
              <a:rPr lang="en-US" dirty="0" smtClean="0"/>
              <a:t>Only the following flags are used:</a:t>
            </a:r>
          </a:p>
          <a:p>
            <a:pPr lvl="2"/>
            <a:r>
              <a:rPr lang="en-US" dirty="0" smtClean="0"/>
              <a:t>*FI_REMOTE_READ | FI_RMA</a:t>
            </a:r>
          </a:p>
          <a:p>
            <a:pPr lvl="2"/>
            <a:r>
              <a:rPr lang="en-US" dirty="0" smtClean="0"/>
              <a:t>*</a:t>
            </a:r>
            <a:r>
              <a:rPr lang="en-US" dirty="0" smtClean="0"/>
              <a:t>FI_REMOTE_WRITE | FI_RMA</a:t>
            </a:r>
          </a:p>
          <a:p>
            <a:pPr lvl="2"/>
            <a:r>
              <a:rPr lang="en-US" dirty="0" smtClean="0"/>
              <a:t>FI_REMOTE_CQ_DATA</a:t>
            </a:r>
          </a:p>
          <a:p>
            <a:pPr lvl="2"/>
            <a:r>
              <a:rPr lang="en-US" dirty="0" smtClean="0"/>
              <a:t>FI_MULTI_RECV</a:t>
            </a:r>
          </a:p>
          <a:p>
            <a:pPr lvl="2"/>
            <a:r>
              <a:rPr lang="en-US" dirty="0" smtClean="0"/>
              <a:t>*Only if FI_RMA_EVENT cap set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628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Chained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Marking end of linked operations (issue 1218)</a:t>
            </a:r>
          </a:p>
          <a:p>
            <a:r>
              <a:rPr lang="en-US" dirty="0" smtClean="0"/>
              <a:t>Proposal in </a:t>
            </a:r>
            <a:r>
              <a:rPr lang="en-US" dirty="0" err="1" smtClean="0"/>
              <a:t>github</a:t>
            </a:r>
            <a:r>
              <a:rPr lang="en-US" dirty="0" smtClean="0"/>
              <a:t> issue needs consensus</a:t>
            </a:r>
          </a:p>
          <a:p>
            <a:pPr lvl="1"/>
            <a:r>
              <a:rPr lang="en-US" dirty="0" smtClean="0"/>
              <a:t>New interfaces to mark start and end of chain</a:t>
            </a:r>
          </a:p>
          <a:p>
            <a:r>
              <a:rPr lang="en-US" dirty="0" smtClean="0"/>
              <a:t>Likely needs new endpoint interfaces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03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Buffered Receive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Buffered receive restrictions (issue 1240)</a:t>
            </a:r>
          </a:p>
          <a:p>
            <a:r>
              <a:rPr lang="en-US" dirty="0" smtClean="0"/>
              <a:t>Proposal to expand buffered receive attributes</a:t>
            </a:r>
          </a:p>
          <a:p>
            <a:r>
              <a:rPr lang="en-US" dirty="0" smtClean="0"/>
              <a:t>Need application analysis of proposals</a:t>
            </a:r>
          </a:p>
          <a:p>
            <a:r>
              <a:rPr lang="en-US" dirty="0" smtClean="0"/>
              <a:t>Likely adds new fields to attribute structures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51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features were deferred post </a:t>
            </a:r>
            <a:r>
              <a:rPr lang="en-US" dirty="0" err="1" smtClean="0"/>
              <a:t>libfabric</a:t>
            </a:r>
            <a:r>
              <a:rPr lang="en-US" dirty="0" smtClean="0"/>
              <a:t> release 1.0</a:t>
            </a:r>
          </a:p>
          <a:p>
            <a:r>
              <a:rPr lang="en-US" dirty="0" smtClean="0"/>
              <a:t>Application enabling has identified newly desired features with the current interfaces</a:t>
            </a:r>
          </a:p>
          <a:p>
            <a:r>
              <a:rPr lang="en-US" dirty="0" smtClean="0"/>
              <a:t>Provider enabling has identified potential implementation inefficiencies</a:t>
            </a:r>
          </a:p>
          <a:p>
            <a:endParaRPr lang="en-US" dirty="0"/>
          </a:p>
          <a:p>
            <a:r>
              <a:rPr lang="en-US" dirty="0" smtClean="0"/>
              <a:t>Summary: there is a need to extend the API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37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Optimal CQ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 optimal CQ attributes (issue 1255)</a:t>
            </a:r>
          </a:p>
          <a:p>
            <a:r>
              <a:rPr lang="en-US" dirty="0" smtClean="0"/>
              <a:t>One of several CQ requests</a:t>
            </a:r>
          </a:p>
          <a:p>
            <a:r>
              <a:rPr lang="en-US" dirty="0" smtClean="0"/>
              <a:t>Need to develop and analyze proposal</a:t>
            </a:r>
          </a:p>
          <a:p>
            <a:r>
              <a:rPr lang="en-US" dirty="0" smtClean="0"/>
              <a:t>May require changing CQ initialization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657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Optimal CQ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Proposal:</a:t>
            </a:r>
          </a:p>
          <a:p>
            <a:pPr lvl="1"/>
            <a:r>
              <a:rPr lang="en-US" dirty="0" smtClean="0"/>
              <a:t>Add </a:t>
            </a:r>
            <a:r>
              <a:rPr lang="en-US" dirty="0" err="1" smtClean="0"/>
              <a:t>fi_cq_attr</a:t>
            </a:r>
            <a:r>
              <a:rPr lang="en-US" dirty="0" smtClean="0"/>
              <a:t> to </a:t>
            </a:r>
            <a:r>
              <a:rPr lang="en-US" dirty="0" err="1" smtClean="0"/>
              <a:t>fi_info</a:t>
            </a:r>
            <a:r>
              <a:rPr lang="en-US" dirty="0" smtClean="0"/>
              <a:t> (or </a:t>
            </a:r>
            <a:r>
              <a:rPr lang="en-US" dirty="0" err="1" smtClean="0"/>
              <a:t>fi_tx_attr</a:t>
            </a:r>
            <a:r>
              <a:rPr lang="en-US" dirty="0" smtClean="0"/>
              <a:t>/</a:t>
            </a:r>
            <a:r>
              <a:rPr lang="en-US" dirty="0" err="1" smtClean="0"/>
              <a:t>fi_rx_attr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Requires updates to exported APIs (</a:t>
            </a:r>
            <a:r>
              <a:rPr lang="en-US" dirty="0" err="1" smtClean="0"/>
              <a:t>fi_allocinfo</a:t>
            </a:r>
            <a:r>
              <a:rPr lang="en-US" dirty="0" smtClean="0"/>
              <a:t>, </a:t>
            </a:r>
            <a:r>
              <a:rPr lang="en-US" dirty="0" err="1" smtClean="0"/>
              <a:t>fi_getinfo</a:t>
            </a:r>
            <a:r>
              <a:rPr lang="en-US" dirty="0" smtClean="0"/>
              <a:t>, </a:t>
            </a:r>
            <a:r>
              <a:rPr lang="en-US" dirty="0" err="1" smtClean="0"/>
              <a:t>fi_freeinfo</a:t>
            </a:r>
            <a:r>
              <a:rPr lang="en-US" dirty="0" smtClean="0"/>
              <a:t>, </a:t>
            </a:r>
            <a:r>
              <a:rPr lang="en-US" dirty="0" err="1" smtClean="0"/>
              <a:t>fi_dupinfo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May also add new fields to </a:t>
            </a:r>
            <a:r>
              <a:rPr lang="en-US" dirty="0" err="1" smtClean="0"/>
              <a:t>fi_domain_attr</a:t>
            </a:r>
            <a:endParaRPr lang="en-US" dirty="0" smtClean="0"/>
          </a:p>
          <a:p>
            <a:pPr lvl="2"/>
            <a:r>
              <a:rPr lang="en-US" dirty="0" err="1" smtClean="0"/>
              <a:t>cq_cnt</a:t>
            </a:r>
            <a:r>
              <a:rPr lang="en-US" dirty="0" smtClean="0"/>
              <a:t>, </a:t>
            </a:r>
            <a:r>
              <a:rPr lang="en-US" dirty="0" err="1" smtClean="0"/>
              <a:t>ep_per_cq</a:t>
            </a:r>
            <a:r>
              <a:rPr lang="en-US" dirty="0" smtClean="0"/>
              <a:t>, [</a:t>
            </a:r>
            <a:r>
              <a:rPr lang="en-US" dirty="0" err="1" smtClean="0"/>
              <a:t>cq_size</a:t>
            </a:r>
            <a:r>
              <a:rPr lang="en-US" smtClean="0"/>
              <a:t>]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46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Expansions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framework support for provider initialization (issue 1275)</a:t>
            </a:r>
          </a:p>
          <a:p>
            <a:r>
              <a:rPr lang="en-US" dirty="0" smtClean="0"/>
              <a:t>Proposal to extend provider structure</a:t>
            </a:r>
          </a:p>
          <a:p>
            <a:r>
              <a:rPr lang="en-US" dirty="0" smtClean="0"/>
              <a:t>Identify other candidates for new provider entry points (fi_getinfo2?)s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95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FI_ASYNC_IOV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FI_ASYNC_IOV limits (issue 1393)</a:t>
            </a:r>
          </a:p>
          <a:p>
            <a:r>
              <a:rPr lang="en-US" dirty="0" smtClean="0"/>
              <a:t>Determine need for min/max limits for </a:t>
            </a:r>
            <a:r>
              <a:rPr lang="en-US" dirty="0" err="1" smtClean="0"/>
              <a:t>async</a:t>
            </a:r>
            <a:r>
              <a:rPr lang="en-US" dirty="0" smtClean="0"/>
              <a:t> IOVs</a:t>
            </a:r>
          </a:p>
          <a:p>
            <a:r>
              <a:rPr lang="en-US" dirty="0" smtClean="0"/>
              <a:t>Likely needs new fields added to attributes</a:t>
            </a:r>
          </a:p>
          <a:p>
            <a:pPr lvl="1"/>
            <a:r>
              <a:rPr lang="en-US" dirty="0" smtClean="0"/>
              <a:t>Coordinate with </a:t>
            </a:r>
            <a:r>
              <a:rPr lang="en-US" dirty="0" err="1" smtClean="0"/>
              <a:t>strided</a:t>
            </a:r>
            <a:r>
              <a:rPr lang="en-US" dirty="0" smtClean="0"/>
              <a:t> IOV support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857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 EP and CQ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Limiting which EPs may be associated with a CQ or counter (derived from issue 1394)</a:t>
            </a:r>
          </a:p>
          <a:p>
            <a:r>
              <a:rPr lang="en-US" dirty="0" smtClean="0"/>
              <a:t>One of several CQ requests</a:t>
            </a:r>
          </a:p>
          <a:p>
            <a:r>
              <a:rPr lang="en-US" dirty="0" smtClean="0"/>
              <a:t>Associated with optimal CQ use</a:t>
            </a:r>
          </a:p>
          <a:p>
            <a:pPr lvl="1"/>
            <a:r>
              <a:rPr lang="en-US" dirty="0" smtClean="0"/>
              <a:t>Driven from the provider side</a:t>
            </a:r>
          </a:p>
          <a:p>
            <a:r>
              <a:rPr lang="en-US" dirty="0" smtClean="0"/>
              <a:t>Analyze application impact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821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 EP and CQ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Proposal:</a:t>
            </a:r>
          </a:p>
          <a:p>
            <a:pPr lvl="1"/>
            <a:r>
              <a:rPr lang="en-US" dirty="0" smtClean="0"/>
              <a:t>Add caps and mode fields to </a:t>
            </a:r>
            <a:r>
              <a:rPr lang="en-US" dirty="0" err="1" smtClean="0"/>
              <a:t>fi_cq_attr</a:t>
            </a:r>
            <a:endParaRPr lang="en-US" dirty="0" smtClean="0"/>
          </a:p>
          <a:p>
            <a:pPr lvl="1"/>
            <a:r>
              <a:rPr lang="en-US" dirty="0" smtClean="0"/>
              <a:t>More useful if </a:t>
            </a:r>
            <a:r>
              <a:rPr lang="en-US" dirty="0" err="1" smtClean="0"/>
              <a:t>fi_cq_attr</a:t>
            </a:r>
            <a:r>
              <a:rPr lang="en-US" dirty="0" smtClean="0"/>
              <a:t> is hooked into </a:t>
            </a:r>
            <a:r>
              <a:rPr lang="en-US" dirty="0" err="1" smtClean="0"/>
              <a:t>fi_getinfo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7471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CQ Reports Source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mechanism for receiver to learn source address (issue 1399)</a:t>
            </a:r>
          </a:p>
          <a:p>
            <a:pPr lvl="1"/>
            <a:r>
              <a:rPr lang="en-US" dirty="0" smtClean="0"/>
              <a:t>Handle cases where sender is NOT is associated AV</a:t>
            </a:r>
          </a:p>
          <a:p>
            <a:r>
              <a:rPr lang="en-US" dirty="0" smtClean="0"/>
              <a:t>One of several CQ requests</a:t>
            </a:r>
          </a:p>
          <a:p>
            <a:r>
              <a:rPr lang="en-US" dirty="0" smtClean="0"/>
              <a:t>Prepare proposal for discussion</a:t>
            </a:r>
          </a:p>
          <a:p>
            <a:pPr lvl="1"/>
            <a:r>
              <a:rPr lang="en-US" dirty="0" smtClean="0"/>
              <a:t>App enables CQ support</a:t>
            </a:r>
          </a:p>
          <a:p>
            <a:pPr lvl="1"/>
            <a:r>
              <a:rPr lang="en-US" dirty="0" smtClean="0"/>
              <a:t>For unmatched sources, report data as CQ ‘error’ (EADDRNOTAVAIL)</a:t>
            </a:r>
          </a:p>
          <a:p>
            <a:r>
              <a:rPr lang="en-US" dirty="0" smtClean="0"/>
              <a:t>May not require new FI version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646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Versioning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Release of </a:t>
            </a:r>
            <a:r>
              <a:rPr lang="en-US" dirty="0" err="1" smtClean="0"/>
              <a:t>libfabric</a:t>
            </a:r>
            <a:r>
              <a:rPr lang="en-US" dirty="0" smtClean="0"/>
              <a:t> package: </a:t>
            </a:r>
            <a:r>
              <a:rPr lang="en-US" dirty="0" err="1" smtClean="0"/>
              <a:t>x.y.z</a:t>
            </a:r>
            <a:endParaRPr lang="en-US" dirty="0" smtClean="0"/>
          </a:p>
          <a:p>
            <a:r>
              <a:rPr lang="en-US" dirty="0" smtClean="0"/>
              <a:t>1.0, 1.1, 1.1.1, 1.2, etc.</a:t>
            </a:r>
          </a:p>
          <a:p>
            <a:r>
              <a:rPr lang="en-US" dirty="0" smtClean="0"/>
              <a:t>Typically major </a:t>
            </a:r>
            <a:r>
              <a:rPr lang="en-US" dirty="0"/>
              <a:t>number x increases if ABI </a:t>
            </a:r>
            <a:r>
              <a:rPr lang="en-US" dirty="0" smtClean="0"/>
              <a:t>breaks</a:t>
            </a:r>
          </a:p>
          <a:p>
            <a:r>
              <a:rPr lang="en-US" dirty="0" smtClean="0"/>
              <a:t>Minor number y increases for feature changes</a:t>
            </a:r>
          </a:p>
          <a:p>
            <a:pPr lvl="1"/>
            <a:r>
              <a:rPr lang="en-US" dirty="0" smtClean="0"/>
              <a:t>Roughly quarterly</a:t>
            </a:r>
          </a:p>
          <a:p>
            <a:pPr lvl="1"/>
            <a:r>
              <a:rPr lang="en-US" dirty="0" smtClean="0"/>
              <a:t>More frequent now as </a:t>
            </a:r>
            <a:r>
              <a:rPr lang="en-US" dirty="0" err="1" smtClean="0"/>
              <a:t>libfabric</a:t>
            </a:r>
            <a:r>
              <a:rPr lang="en-US" dirty="0" smtClean="0"/>
              <a:t> ‘ramps up’</a:t>
            </a:r>
          </a:p>
          <a:p>
            <a:r>
              <a:rPr lang="en-US" dirty="0" smtClean="0"/>
              <a:t>Revision number z for bug fix releases</a:t>
            </a:r>
          </a:p>
          <a:p>
            <a:pPr lvl="1"/>
            <a:r>
              <a:rPr lang="en-US" dirty="0" smtClean="0"/>
              <a:t>As needed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86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Versioning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Versioning of API: </a:t>
            </a:r>
            <a:r>
              <a:rPr lang="en-US" dirty="0" err="1" smtClean="0"/>
              <a:t>x.y</a:t>
            </a:r>
            <a:endParaRPr lang="en-US" dirty="0" smtClean="0"/>
          </a:p>
          <a:p>
            <a:pPr lvl="1"/>
            <a:r>
              <a:rPr lang="en-US" dirty="0" smtClean="0"/>
              <a:t>FI_MAJOR_VERSION.FI_MINOR_VERSION</a:t>
            </a:r>
          </a:p>
          <a:p>
            <a:r>
              <a:rPr lang="en-US" dirty="0" smtClean="0"/>
              <a:t>Matches library version for simplicity</a:t>
            </a:r>
          </a:p>
          <a:p>
            <a:pPr lvl="1"/>
            <a:r>
              <a:rPr lang="en-US" dirty="0" smtClean="0"/>
              <a:t>There was probably a </a:t>
            </a:r>
            <a:r>
              <a:rPr lang="en-US" dirty="0" err="1" smtClean="0"/>
              <a:t>ofiwg</a:t>
            </a:r>
            <a:r>
              <a:rPr lang="en-US" dirty="0" smtClean="0"/>
              <a:t> or </a:t>
            </a:r>
            <a:r>
              <a:rPr lang="en-US" dirty="0" err="1" smtClean="0"/>
              <a:t>github</a:t>
            </a:r>
            <a:r>
              <a:rPr lang="en-US" dirty="0" smtClean="0"/>
              <a:t> discussion on this</a:t>
            </a:r>
          </a:p>
          <a:p>
            <a:r>
              <a:rPr lang="en-US" dirty="0" smtClean="0"/>
              <a:t>There </a:t>
            </a:r>
            <a:r>
              <a:rPr lang="en-US" dirty="0"/>
              <a:t>were no interface changes between FI version 1.0 and 1.1</a:t>
            </a:r>
          </a:p>
          <a:p>
            <a:pPr lvl="1"/>
            <a:r>
              <a:rPr lang="en-US" dirty="0"/>
              <a:t>No changes planned for </a:t>
            </a:r>
            <a:r>
              <a:rPr lang="en-US" dirty="0" smtClean="0"/>
              <a:t>1.2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65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FI Version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 </a:t>
            </a:r>
            <a:r>
              <a:rPr lang="en-US" b="1" i="1" dirty="0" smtClean="0"/>
              <a:t>hard-codes</a:t>
            </a:r>
            <a:r>
              <a:rPr lang="en-US" dirty="0" smtClean="0"/>
              <a:t> which version of the FI they are written to handle</a:t>
            </a:r>
            <a:endParaRPr lang="en-US" i="1" dirty="0"/>
          </a:p>
          <a:p>
            <a:r>
              <a:rPr lang="en-US" dirty="0" smtClean="0"/>
              <a:t>Apps should </a:t>
            </a:r>
            <a:r>
              <a:rPr lang="en-US" b="1" i="1" dirty="0" smtClean="0"/>
              <a:t>NOT</a:t>
            </a:r>
            <a:r>
              <a:rPr lang="en-US" dirty="0" smtClean="0"/>
              <a:t> use constants or #defines provided by the library (e.g. FI_MAJOR_VERSION)</a:t>
            </a:r>
          </a:p>
          <a:p>
            <a:r>
              <a:rPr lang="en-US" dirty="0" smtClean="0"/>
              <a:t>Doing so would result in an app that is rebuilt against a newer version of the library failing to use new fields and interfaces properly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325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 the frequency that the FI version is updated</a:t>
            </a:r>
          </a:p>
          <a:p>
            <a:pPr lvl="1"/>
            <a:r>
              <a:rPr lang="en-US" dirty="0" smtClean="0"/>
              <a:t>Reduces support costs to the framework, providers, and applications</a:t>
            </a:r>
          </a:p>
          <a:p>
            <a:pPr lvl="1"/>
            <a:r>
              <a:rPr lang="en-US" dirty="0" smtClean="0"/>
              <a:t>Suggested target of less than once per year</a:t>
            </a:r>
          </a:p>
          <a:p>
            <a:r>
              <a:rPr lang="en-US" dirty="0" smtClean="0"/>
              <a:t>Include all potential changes into single release</a:t>
            </a:r>
          </a:p>
          <a:p>
            <a:pPr lvl="1"/>
            <a:r>
              <a:rPr lang="en-US" dirty="0" smtClean="0"/>
              <a:t>Wait until there are a significant number of changes</a:t>
            </a:r>
          </a:p>
          <a:p>
            <a:pPr lvl="1"/>
            <a:r>
              <a:rPr lang="en-US" dirty="0" smtClean="0"/>
              <a:t>Identify features to include in next FI version</a:t>
            </a:r>
          </a:p>
          <a:p>
            <a:pPr lvl="1"/>
            <a:r>
              <a:rPr lang="en-US" dirty="0" smtClean="0"/>
              <a:t>Defer features that may </a:t>
            </a:r>
            <a:r>
              <a:rPr lang="en-US" i="1" dirty="0" smtClean="0"/>
              <a:t>significantly</a:t>
            </a:r>
            <a:r>
              <a:rPr lang="en-US" dirty="0" smtClean="0"/>
              <a:t> delay the release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108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Work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Capture </a:t>
            </a:r>
            <a:r>
              <a:rPr lang="en-US" i="1" dirty="0" smtClean="0"/>
              <a:t>potential</a:t>
            </a:r>
            <a:r>
              <a:rPr lang="en-US" dirty="0" smtClean="0"/>
              <a:t> enhancements in </a:t>
            </a:r>
            <a:r>
              <a:rPr lang="en-US" dirty="0" err="1" smtClean="0"/>
              <a:t>github</a:t>
            </a:r>
            <a:r>
              <a:rPr lang="en-US" dirty="0" smtClean="0"/>
              <a:t> issue tracker</a:t>
            </a:r>
          </a:p>
          <a:p>
            <a:pPr lvl="1"/>
            <a:r>
              <a:rPr lang="en-US" dirty="0" smtClean="0"/>
              <a:t>Not all issues will require extensions</a:t>
            </a:r>
          </a:p>
          <a:p>
            <a:r>
              <a:rPr lang="en-US" dirty="0" smtClean="0"/>
              <a:t>Label issues with next FI version</a:t>
            </a:r>
          </a:p>
          <a:p>
            <a:r>
              <a:rPr lang="en-US" dirty="0" smtClean="0"/>
              <a:t>Development on the next FI version is likely to span multiple </a:t>
            </a:r>
            <a:r>
              <a:rPr lang="en-US" dirty="0" err="1" smtClean="0"/>
              <a:t>libfabric</a:t>
            </a:r>
            <a:r>
              <a:rPr lang="en-US" dirty="0" smtClean="0"/>
              <a:t> release cycles</a:t>
            </a:r>
          </a:p>
          <a:p>
            <a:pPr lvl="1"/>
            <a:r>
              <a:rPr lang="en-US" dirty="0" smtClean="0"/>
              <a:t>Release not likely until Q1 or Q2 of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568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 bumping major version</a:t>
            </a:r>
          </a:p>
          <a:p>
            <a:pPr lvl="1"/>
            <a:r>
              <a:rPr lang="en-US" dirty="0" smtClean="0"/>
              <a:t>ABI breaks for apps not using versioning correctly</a:t>
            </a:r>
          </a:p>
          <a:p>
            <a:pPr lvl="1"/>
            <a:r>
              <a:rPr lang="en-US" dirty="0" smtClean="0"/>
              <a:t>Full backwards compatibility for apps using versioning correctly</a:t>
            </a:r>
          </a:p>
          <a:p>
            <a:r>
              <a:rPr lang="en-US" dirty="0" smtClean="0"/>
              <a:t>Create v2 branch</a:t>
            </a:r>
          </a:p>
          <a:p>
            <a:pPr lvl="1"/>
            <a:r>
              <a:rPr lang="en-US" dirty="0" smtClean="0"/>
              <a:t>Rebased branch</a:t>
            </a:r>
          </a:p>
          <a:p>
            <a:pPr lvl="1"/>
            <a:r>
              <a:rPr lang="en-US" dirty="0" smtClean="0"/>
              <a:t>Mirrors master + add-on patches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821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281940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FI Version 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76A122-A525-44D1-8EC7-152F09D51E9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50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6927</TotalTime>
  <Words>1003</Words>
  <Application>Microsoft Office PowerPoint</Application>
  <PresentationFormat>On-screen Show (4:3)</PresentationFormat>
  <Paragraphs>199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ＭＳ Ｐゴシック</vt:lpstr>
      <vt:lpstr>Arial</vt:lpstr>
      <vt:lpstr>Calibri</vt:lpstr>
      <vt:lpstr>Office Theme</vt:lpstr>
      <vt:lpstr>Custom Design</vt:lpstr>
      <vt:lpstr>Fabric Interface Extensions</vt:lpstr>
      <vt:lpstr>Current Status</vt:lpstr>
      <vt:lpstr>Library Versioning</vt:lpstr>
      <vt:lpstr>Interface Versioning</vt:lpstr>
      <vt:lpstr>Application FI Version Support</vt:lpstr>
      <vt:lpstr>Proposed Guidelines</vt:lpstr>
      <vt:lpstr>Proposed Work Flow</vt:lpstr>
      <vt:lpstr>Proposal</vt:lpstr>
      <vt:lpstr>FI Version 2</vt:lpstr>
      <vt:lpstr>Expanded iovec support</vt:lpstr>
      <vt:lpstr>Domain Events</vt:lpstr>
      <vt:lpstr>Provider Specific AV Data</vt:lpstr>
      <vt:lpstr>Configuration File Support</vt:lpstr>
      <vt:lpstr>Multicast Support</vt:lpstr>
      <vt:lpstr>Atomic Data Sizes</vt:lpstr>
      <vt:lpstr>Relax CQ Flag Support</vt:lpstr>
      <vt:lpstr>Relax CQ Flag Support</vt:lpstr>
      <vt:lpstr>Chained Operations</vt:lpstr>
      <vt:lpstr>Buffered Receive Restrictions</vt:lpstr>
      <vt:lpstr>Report Optimal CQ Attributes</vt:lpstr>
      <vt:lpstr>Report Optimal CQ Attributes</vt:lpstr>
      <vt:lpstr>Framework Expansions</vt:lpstr>
      <vt:lpstr>FI_ASYNC_IOV Limits</vt:lpstr>
      <vt:lpstr>Restrict EP and CQ Bindings</vt:lpstr>
      <vt:lpstr>Restrict EP and CQ Bindings</vt:lpstr>
      <vt:lpstr>CQ Reports Source Address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Hefty, Sean</cp:lastModifiedBy>
  <cp:revision>604</cp:revision>
  <dcterms:created xsi:type="dcterms:W3CDTF">2009-09-15T00:09:16Z</dcterms:created>
  <dcterms:modified xsi:type="dcterms:W3CDTF">2016-01-12T17:44:11Z</dcterms:modified>
</cp:coreProperties>
</file>