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9"/>
    <p:restoredTop sz="94681"/>
  </p:normalViewPr>
  <p:slideViewPr>
    <p:cSldViewPr snapToGrid="0" snapToObjects="1">
      <p:cViewPr varScale="1">
        <p:scale>
          <a:sx n="116" d="100"/>
          <a:sy n="116" d="100"/>
        </p:scale>
        <p:origin x="200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C138-C6DA-1A42-9D8D-4EF4D90485BE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A4EC2-7E74-F043-8CD5-40C626F0E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8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C138-C6DA-1A42-9D8D-4EF4D90485BE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A4EC2-7E74-F043-8CD5-40C626F0E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303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C138-C6DA-1A42-9D8D-4EF4D90485BE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A4EC2-7E74-F043-8CD5-40C626F0E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880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C138-C6DA-1A42-9D8D-4EF4D90485BE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A4EC2-7E74-F043-8CD5-40C626F0E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7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C138-C6DA-1A42-9D8D-4EF4D90485BE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A4EC2-7E74-F043-8CD5-40C626F0E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141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C138-C6DA-1A42-9D8D-4EF4D90485BE}" type="datetimeFigureOut">
              <a:rPr lang="en-US" smtClean="0"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A4EC2-7E74-F043-8CD5-40C626F0E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035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C138-C6DA-1A42-9D8D-4EF4D90485BE}" type="datetimeFigureOut">
              <a:rPr lang="en-US" smtClean="0"/>
              <a:t>1/26/16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A4EC2-7E74-F043-8CD5-40C626F0E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148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C138-C6DA-1A42-9D8D-4EF4D90485BE}" type="datetimeFigureOut">
              <a:rPr lang="en-US" smtClean="0"/>
              <a:t>1/26/16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A4EC2-7E74-F043-8CD5-40C626F0E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3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C138-C6DA-1A42-9D8D-4EF4D90485BE}" type="datetimeFigureOut">
              <a:rPr lang="en-US" smtClean="0"/>
              <a:t>1/26/16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A4EC2-7E74-F043-8CD5-40C626F0E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10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C138-C6DA-1A42-9D8D-4EF4D90485BE}" type="datetimeFigureOut">
              <a:rPr lang="en-US" smtClean="0"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A4EC2-7E74-F043-8CD5-40C626F0E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11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C138-C6DA-1A42-9D8D-4EF4D90485BE}" type="datetimeFigureOut">
              <a:rPr lang="en-US" smtClean="0"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A4EC2-7E74-F043-8CD5-40C626F0E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21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BC138-C6DA-1A42-9D8D-4EF4D90485BE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A4EC2-7E74-F043-8CD5-40C626F0E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359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81200" y="6400801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416676"/>
            <a:ext cx="2133600" cy="365125"/>
          </a:xfrm>
        </p:spPr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92297" y="826265"/>
            <a:ext cx="10499992" cy="3810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client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92298" y="1283465"/>
            <a:ext cx="8249190" cy="3810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VFS / Block Layer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9917020" y="1762888"/>
            <a:ext cx="1371600" cy="34956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???</a:t>
            </a:r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 rot="16200000">
            <a:off x="10669251" y="2507468"/>
            <a:ext cx="947506" cy="291232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kfabric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9917020" y="1292644"/>
            <a:ext cx="1371600" cy="3810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Byte Access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790460" y="1733324"/>
            <a:ext cx="2140790" cy="3810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SCSI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 rot="16200000">
            <a:off x="1444319" y="2301852"/>
            <a:ext cx="914400" cy="6622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iSCSI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 rot="16200000">
            <a:off x="1977353" y="2486129"/>
            <a:ext cx="914400" cy="2783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SRP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 rot="16200000">
            <a:off x="1270812" y="3454832"/>
            <a:ext cx="914400" cy="30175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sockets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 rot="16200000">
            <a:off x="1632128" y="4428309"/>
            <a:ext cx="914400" cy="3002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kverbs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 rot="16200000">
            <a:off x="1990646" y="3477563"/>
            <a:ext cx="914400" cy="2783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kverbs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329626" y="1731455"/>
            <a:ext cx="1019289" cy="3810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NFS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4329626" y="2182457"/>
            <a:ext cx="1019289" cy="2783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RPC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 rot="16200000">
            <a:off x="4010312" y="2847696"/>
            <a:ext cx="914400" cy="2783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sockets</a:t>
            </a:r>
            <a:endParaRPr lang="en-US" dirty="0"/>
          </a:p>
        </p:txBody>
      </p:sp>
      <p:sp>
        <p:nvSpPr>
          <p:cNvPr id="76" name="Rectangle 75"/>
          <p:cNvSpPr/>
          <p:nvPr/>
        </p:nvSpPr>
        <p:spPr>
          <a:xfrm rot="16200000">
            <a:off x="4381423" y="2856875"/>
            <a:ext cx="914400" cy="2783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kverbs</a:t>
            </a:r>
            <a:endParaRPr lang="en-US" dirty="0"/>
          </a:p>
        </p:txBody>
      </p:sp>
      <p:sp>
        <p:nvSpPr>
          <p:cNvPr id="79" name="Rectangle 78"/>
          <p:cNvSpPr/>
          <p:nvPr/>
        </p:nvSpPr>
        <p:spPr>
          <a:xfrm rot="16200000">
            <a:off x="2338815" y="2493816"/>
            <a:ext cx="914400" cy="2783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 rot="16200000">
            <a:off x="2338243" y="3477562"/>
            <a:ext cx="914400" cy="278365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kfabric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 rot="16200000">
            <a:off x="4752532" y="2856875"/>
            <a:ext cx="914400" cy="278365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kfabric</a:t>
            </a:r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>
            <a:off x="3150343" y="1730426"/>
            <a:ext cx="960190" cy="3810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NVMe</a:t>
            </a:r>
            <a:endParaRPr lang="en-US" dirty="0"/>
          </a:p>
        </p:txBody>
      </p:sp>
      <p:sp>
        <p:nvSpPr>
          <p:cNvPr id="93" name="Rectangle 92"/>
          <p:cNvSpPr/>
          <p:nvPr/>
        </p:nvSpPr>
        <p:spPr>
          <a:xfrm rot="16200000">
            <a:off x="3172567" y="3489463"/>
            <a:ext cx="914400" cy="2783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kverbs</a:t>
            </a:r>
            <a:endParaRPr lang="en-US" dirty="0"/>
          </a:p>
        </p:txBody>
      </p:sp>
      <p:sp>
        <p:nvSpPr>
          <p:cNvPr id="94" name="Rectangle 93"/>
          <p:cNvSpPr/>
          <p:nvPr/>
        </p:nvSpPr>
        <p:spPr>
          <a:xfrm rot="16200000">
            <a:off x="3514150" y="3489463"/>
            <a:ext cx="914400" cy="278365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kfabric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 rot="16200000">
            <a:off x="1632126" y="3455601"/>
            <a:ext cx="914400" cy="30021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iSER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 rot="16200000">
            <a:off x="472163" y="2498069"/>
            <a:ext cx="914400" cy="27836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FC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 rot="16200000">
            <a:off x="822869" y="2507248"/>
            <a:ext cx="914400" cy="27836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mtClean="0"/>
              <a:t>…</a:t>
            </a:r>
            <a:endParaRPr lang="en-US" dirty="0"/>
          </a:p>
        </p:txBody>
      </p:sp>
      <p:sp>
        <p:nvSpPr>
          <p:cNvPr id="38" name="Left Brace 37"/>
          <p:cNvSpPr/>
          <p:nvPr/>
        </p:nvSpPr>
        <p:spPr>
          <a:xfrm rot="16200000">
            <a:off x="952318" y="5299472"/>
            <a:ext cx="304800" cy="629070"/>
          </a:xfrm>
          <a:prstGeom prst="leftBrace">
            <a:avLst>
              <a:gd name="adj1" fmla="val 40099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Left Brace 39"/>
          <p:cNvSpPr/>
          <p:nvPr/>
        </p:nvSpPr>
        <p:spPr>
          <a:xfrm rot="16200000">
            <a:off x="2103481" y="4933424"/>
            <a:ext cx="304800" cy="1357490"/>
          </a:xfrm>
          <a:prstGeom prst="leftBrace">
            <a:avLst>
              <a:gd name="adj1" fmla="val 40099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 rot="16200000">
            <a:off x="2832326" y="2497039"/>
            <a:ext cx="914400" cy="27836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PCIe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 rot="16200000">
            <a:off x="3343360" y="2326246"/>
            <a:ext cx="914400" cy="6199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NVMf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5561348" y="1730426"/>
            <a:ext cx="1019289" cy="3810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Lustre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5561348" y="2181428"/>
            <a:ext cx="1019289" cy="2783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LNET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 rot="16200000">
            <a:off x="5242034" y="2846667"/>
            <a:ext cx="914400" cy="2783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sockets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 rot="16200000">
            <a:off x="5613145" y="2855846"/>
            <a:ext cx="914400" cy="2783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kverbs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 rot="16200000">
            <a:off x="5984254" y="2855846"/>
            <a:ext cx="914400" cy="278365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kfabric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6791773" y="1730426"/>
            <a:ext cx="1019289" cy="3810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Ceph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6791773" y="2181428"/>
            <a:ext cx="1019289" cy="2783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XIO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 rot="16200000">
            <a:off x="6472459" y="2846667"/>
            <a:ext cx="914400" cy="2783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sockets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 rot="16200000">
            <a:off x="6843570" y="2855846"/>
            <a:ext cx="914400" cy="2783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kverbs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 rot="16200000">
            <a:off x="7214679" y="2855846"/>
            <a:ext cx="914400" cy="278365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kfabric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8022198" y="1730426"/>
            <a:ext cx="1019289" cy="3810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 rot="16200000">
            <a:off x="9614418" y="2518822"/>
            <a:ext cx="914400" cy="27836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mtClean="0"/>
              <a:t>???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790180" y="5944112"/>
            <a:ext cx="629072" cy="27836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Local</a:t>
            </a:r>
            <a:endParaRPr lang="en-US" sz="1400" dirty="0"/>
          </a:p>
        </p:txBody>
      </p:sp>
      <p:sp>
        <p:nvSpPr>
          <p:cNvPr id="63" name="Rectangle 62"/>
          <p:cNvSpPr/>
          <p:nvPr/>
        </p:nvSpPr>
        <p:spPr>
          <a:xfrm>
            <a:off x="1577136" y="5947163"/>
            <a:ext cx="1354113" cy="27836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Remote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58274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46</Words>
  <Application>Microsoft Macintosh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Atchley, Scott</dc:creator>
  <cp:lastModifiedBy>Atchley, Scott</cp:lastModifiedBy>
  <cp:revision>7</cp:revision>
  <dcterms:created xsi:type="dcterms:W3CDTF">2016-01-26T17:02:51Z</dcterms:created>
  <dcterms:modified xsi:type="dcterms:W3CDTF">2016-01-26T18:04:36Z</dcterms:modified>
</cp:coreProperties>
</file>