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730" r:id="rId2"/>
  </p:sldMasterIdLst>
  <p:notesMasterIdLst>
    <p:notesMasterId r:id="rId4"/>
  </p:notesMasterIdLst>
  <p:handoutMasterIdLst>
    <p:handoutMasterId r:id="rId5"/>
  </p:handoutMasterIdLst>
  <p:sldIdLst>
    <p:sldId id="380" r:id="rId3"/>
  </p:sldIdLst>
  <p:sldSz cx="9144000" cy="6858000" type="screen4x3"/>
  <p:notesSz cx="68580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2">
          <p15:clr>
            <a:srgbClr val="A4A3A4"/>
          </p15:clr>
        </p15:guide>
        <p15:guide id="2" pos="129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yan, Jim" initials="RJ" lastIdx="11" clrIdx="0">
    <p:extLst/>
  </p:cmAuthor>
  <p:cmAuthor id="2" name="Marty" initials="M" lastIdx="15" clrIdx="1"/>
  <p:cmAuthor id="3" name="Paul Grun" initials="PG" lastIdx="9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  <a:srgbClr val="E55302"/>
    <a:srgbClr val="6D6E71"/>
    <a:srgbClr val="0051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92" autoAdjust="0"/>
    <p:restoredTop sz="85589" autoAdjust="0"/>
  </p:normalViewPr>
  <p:slideViewPr>
    <p:cSldViewPr snapToObjects="1">
      <p:cViewPr varScale="1">
        <p:scale>
          <a:sx n="119" d="100"/>
          <a:sy n="119" d="100"/>
        </p:scale>
        <p:origin x="1864" y="176"/>
      </p:cViewPr>
      <p:guideLst>
        <p:guide orient="horz" pos="2112"/>
        <p:guide pos="12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notesViewPr>
    <p:cSldViewPr snapToObjects="1">
      <p:cViewPr varScale="1">
        <p:scale>
          <a:sx n="76" d="100"/>
          <a:sy n="76" d="100"/>
        </p:scale>
        <p:origin x="-2010" y="-96"/>
      </p:cViewPr>
      <p:guideLst>
        <p:guide orient="horz" pos="2929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commentAuthors" Target="commentAuthors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7" y="4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2810977C-78C4-44A6-9062-13529794940B}" type="datetime1">
              <a:rPr lang="en-US"/>
              <a:pPr>
                <a:defRPr/>
              </a:pPr>
              <a:t>2/9/16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7" y="8829967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B677790C-C10F-418C-BBD3-E9287CF359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5209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7" y="4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1E54B44D-5D29-4C33-A27A-49FB812A1198}" type="datetime1">
              <a:rPr lang="en-US"/>
              <a:pPr>
                <a:defRPr/>
              </a:pPr>
              <a:t>2/9/16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4655" tIns="47328" rIns="94655" bIns="47328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2" y="4415788"/>
            <a:ext cx="5486400" cy="4183380"/>
          </a:xfrm>
          <a:prstGeom prst="rect">
            <a:avLst/>
          </a:prstGeom>
        </p:spPr>
        <p:txBody>
          <a:bodyPr vert="horz" wrap="square" lIns="94655" tIns="47328" rIns="94655" bIns="47328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7" y="8829967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2F085F8E-4804-4A67-B4BA-001C059D09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0981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085F8E-4804-4A67-B4BA-001C059D099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44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latin typeface="Calibri" pitchFamily="4" charset="0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241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667000"/>
            <a:ext cx="6629400" cy="1546225"/>
          </a:xfrm>
        </p:spPr>
        <p:txBody>
          <a:bodyPr/>
          <a:lstStyle>
            <a:lvl1pPr algn="l">
              <a:defRPr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267200"/>
            <a:ext cx="6629400" cy="1066800"/>
          </a:xfrm>
        </p:spPr>
        <p:txBody>
          <a:bodyPr/>
          <a:lstStyle>
            <a:lvl1pPr marL="0" indent="0" algn="l">
              <a:buNone/>
              <a:defRPr>
                <a:solidFill>
                  <a:srgbClr val="6D6E7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D8184-9031-4DEC-A93A-6A34C64A3BEF}" type="datetime1">
              <a:rPr lang="en-US"/>
              <a:pPr>
                <a:defRPr/>
              </a:pPr>
              <a:t>2/9/16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4166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26674A9-0B37-4387-93C6-B0D0F18698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139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27668-E8DE-48F7-8966-89B1C2277E0A}" type="datetime1">
              <a:rPr lang="en-US"/>
              <a:pPr>
                <a:defRPr/>
              </a:pPr>
              <a:t>2/9/16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0C3BB-8C9F-4C73-83D5-D0952988A2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701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AA127-7CEC-47B4-8F5D-137B14CF34D0}" type="datetime1">
              <a:rPr lang="en-US"/>
              <a:pPr>
                <a:defRPr/>
              </a:pPr>
              <a:t>2/9/16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6A122-A525-44D1-8EC7-152F09D51E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9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19429-2AF5-444D-ADE7-F99F97FD7356}" type="datetime1">
              <a:rPr lang="en-US"/>
              <a:pPr>
                <a:defRPr/>
              </a:pPr>
              <a:t>2/9/16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E7352-4E47-4E53-AB32-658BE41E6E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4696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7C928-B232-4D00-8981-04367AF050D3}" type="datetime1">
              <a:rPr lang="en-US"/>
              <a:pPr>
                <a:defRPr/>
              </a:pPr>
              <a:t>2/9/16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9DC45-1C6C-4BED-82E4-43BABEE2FB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201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20C02-5B51-4BA5-BABD-7965897B4FEA}" type="datetime1">
              <a:rPr lang="en-US"/>
              <a:pPr>
                <a:defRPr/>
              </a:pPr>
              <a:t>2/9/16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BBA13-48E2-489A-A3AD-F5EC1950E4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0078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01D5B-E0C6-4268-8CE2-5C8721B3CE74}" type="datetime1">
              <a:rPr lang="en-US"/>
              <a:pPr>
                <a:defRPr/>
              </a:pPr>
              <a:t>2/9/16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CBA07-2D4E-42BD-A184-7167E6B12C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936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FAD-4C19-4958-90EC-7829DD54BE8C}" type="datetime1">
              <a:rPr lang="en-US"/>
              <a:pPr>
                <a:defRPr/>
              </a:pPr>
              <a:t>2/9/16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1DCEA-1830-4287-BA6E-C765A97060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5736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87149-6FE4-4A67-B001-B56D21228049}" type="datetime1">
              <a:rPr lang="en-US"/>
              <a:pPr>
                <a:defRPr/>
              </a:pPr>
              <a:t>2/9/16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C9992-BBCA-4A71-82A5-5523CE63FB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2923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08770-D182-4A8A-A267-005A8D1A7ACF}" type="datetime1">
              <a:rPr lang="en-US"/>
              <a:pPr>
                <a:defRPr/>
              </a:pPr>
              <a:t>2/9/16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6B589-6024-4D25-91DD-9AE7BE0F0A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0053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EB0DE-2464-4F1A-AA34-A5DBA6EA4AB0}" type="datetime1">
              <a:rPr lang="en-US"/>
              <a:pPr>
                <a:defRPr/>
              </a:pPr>
              <a:t>2/9/16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EFA7C-C88C-4CB7-A36D-FD8A6A6EE6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870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9144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9B1DB-5DFA-4822-9F58-E41D3F8124CB}" type="datetime1">
              <a:rPr lang="en-US"/>
              <a:pPr>
                <a:defRPr/>
              </a:pPr>
              <a:t>2/9/16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3D33A-93A5-4BFF-80F7-CA11B1D5A4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253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84CB0-B577-4CE6-9B48-99F8971EA1C2}" type="datetime1">
              <a:rPr lang="en-US"/>
              <a:pPr>
                <a:defRPr/>
              </a:pPr>
              <a:t>2/9/16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5B563-F8B1-4269-BC3D-742FBA1155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527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55ACA-E42E-453C-BDC5-6FC782FE978C}" type="datetime1">
              <a:rPr lang="en-US"/>
              <a:pPr>
                <a:defRPr/>
              </a:pPr>
              <a:t>2/9/16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29D3B-728D-40F7-9120-75B1C7519E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935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6DD30-BB7F-4D74-B452-EEFC48C81BEB}" type="datetime1">
              <a:rPr lang="en-US"/>
              <a:pPr>
                <a:defRPr/>
              </a:pPr>
              <a:t>2/9/16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597AF-E6D4-4531-90EE-FF9C09EA5D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003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E6798-D62C-4431-924F-FDB99EFC9ADF}" type="datetime1">
              <a:rPr lang="en-US"/>
              <a:pPr>
                <a:defRPr/>
              </a:pPr>
              <a:t>2/9/16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44F97-8519-40DC-B33D-21A9108094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377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1E8C2-D64E-4A59-B7D6-BA5967CEF420}" type="datetime1">
              <a:rPr lang="en-US"/>
              <a:pPr>
                <a:defRPr/>
              </a:pPr>
              <a:t>2/9/16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7C330-27CE-44E0-A30B-1CEAFDED83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156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50496-88B9-42F6-A035-D8901D493FB1}" type="datetime1">
              <a:rPr lang="en-US"/>
              <a:pPr>
                <a:defRPr/>
              </a:pPr>
              <a:t>2/9/16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03CCE-5CB7-4CC0-9F64-BBDEC500D1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003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34C21-7719-48C8-B845-6A1A0631AE63}" type="datetime1">
              <a:rPr lang="en-US"/>
              <a:pPr>
                <a:defRPr/>
              </a:pPr>
              <a:t>2/9/16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1DC10-E0F6-49E9-9C83-367FDE4738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42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jpeg"/><Relationship Id="rId11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9.xml"/><Relationship Id="rId2" Type="http://schemas.openxmlformats.org/officeDocument/2006/relationships/slideLayout" Target="../slideLayouts/slideLayout10.xml"/><Relationship Id="rId3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5.xml"/><Relationship Id="rId8" Type="http://schemas.openxmlformats.org/officeDocument/2006/relationships/slideLayout" Target="../slideLayouts/slideLayout16.xml"/><Relationship Id="rId9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ribbon_small_rgb.jp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11"/>
          <p:cNvSpPr>
            <a:spLocks noChangeArrowheads="1"/>
          </p:cNvSpPr>
          <p:nvPr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latin typeface="Calibri" pitchFamily="4" charset="0"/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981200"/>
            <a:ext cx="8229600" cy="464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91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fld id="{954FEE9D-CB58-4C73-AC30-158FF729AF4B}" type="datetime1">
              <a:rPr lang="en-US"/>
              <a:pPr>
                <a:defRPr/>
              </a:pPr>
              <a:t>2/9/16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16675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cs typeface="Arial" charset="0"/>
              </a:defRPr>
            </a:lvl1pPr>
          </a:lstStyle>
          <a:p>
            <a:pPr>
              <a:defRPr/>
            </a:pPr>
            <a:fld id="{AA674834-1A8B-40BC-80AD-CF4F17145E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3" name="Picture 6" descr="OpenFabric_Alliance_Logo_ppt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1049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/>
        </p:nvCxnSpPr>
        <p:spPr>
          <a:xfrm>
            <a:off x="0" y="1447800"/>
            <a:ext cx="9144000" cy="1588"/>
          </a:xfrm>
          <a:prstGeom prst="line">
            <a:avLst/>
          </a:prstGeom>
          <a:ln w="12700" cap="flat" cmpd="sng" algn="ctr">
            <a:solidFill>
              <a:srgbClr val="E5530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5195"/>
          </a:solidFill>
          <a:latin typeface="Arial"/>
          <a:ea typeface="ＭＳ Ｐゴシック" pitchFamily="4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3CC6D79-0884-4DA1-82E3-EB55CC8309D9}" type="datetime1">
              <a:rPr lang="en-US"/>
              <a:pPr>
                <a:defRPr/>
              </a:pPr>
              <a:t>2/9/16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A573700-73E0-48CA-A27A-6C97636940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990600"/>
          </a:xfrm>
        </p:spPr>
        <p:txBody>
          <a:bodyPr/>
          <a:lstStyle/>
          <a:p>
            <a:r>
              <a:rPr lang="en-US" dirty="0" smtClean="0"/>
              <a:t>E</a:t>
            </a:r>
            <a:r>
              <a:rPr lang="en-US" dirty="0" smtClean="0"/>
              <a:t>merging technology - NVM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Data replication is the main</a:t>
            </a:r>
            <a:r>
              <a:rPr lang="en-US" sz="2000" dirty="0" smtClean="0"/>
              <a:t> storage use case when it comes to “RDMA with NVM”  </a:t>
            </a:r>
          </a:p>
          <a:p>
            <a:pPr lvl="1"/>
            <a:r>
              <a:rPr lang="en-US" sz="1600" dirty="0" smtClean="0"/>
              <a:t>Writing multiple copies of client data to multiple nodes </a:t>
            </a:r>
          </a:p>
          <a:p>
            <a:pPr lvl="1"/>
            <a:r>
              <a:rPr lang="en-US" sz="1600" dirty="0" smtClean="0"/>
              <a:t>All writes must reach durability point before signaling completion.</a:t>
            </a:r>
          </a:p>
          <a:p>
            <a:pPr lvl="1"/>
            <a:r>
              <a:rPr lang="en-US" sz="1600" dirty="0" smtClean="0"/>
              <a:t>Fabrics are not just limited to traditional Ethernet or IB</a:t>
            </a:r>
          </a:p>
          <a:p>
            <a:pPr lvl="1"/>
            <a:r>
              <a:rPr lang="en-US" sz="1600" dirty="0" smtClean="0"/>
              <a:t>Devices are not just limited to traditional RNIC or HCA</a:t>
            </a:r>
          </a:p>
          <a:p>
            <a:r>
              <a:rPr lang="en-US" sz="2000" dirty="0" smtClean="0"/>
              <a:t>We need a framework to support </a:t>
            </a:r>
          </a:p>
          <a:p>
            <a:pPr lvl="1"/>
            <a:r>
              <a:rPr lang="en-US" sz="1600" dirty="0" smtClean="0"/>
              <a:t>Diverse providers w/o requiring emulating existing one. </a:t>
            </a:r>
          </a:p>
          <a:p>
            <a:pPr lvl="1"/>
            <a:r>
              <a:rPr lang="en-US" sz="1600" dirty="0" smtClean="0"/>
              <a:t>Richer completion semantics</a:t>
            </a:r>
          </a:p>
          <a:p>
            <a:pPr lvl="1"/>
            <a:r>
              <a:rPr lang="en-US" sz="1600" dirty="0" smtClean="0"/>
              <a:t>Multicast RDMA</a:t>
            </a:r>
          </a:p>
          <a:p>
            <a:pPr lvl="1"/>
            <a:r>
              <a:rPr lang="is-IS" sz="1600" dirty="0" smtClean="0"/>
              <a:t>…</a:t>
            </a:r>
            <a:endParaRPr lang="en-US" sz="16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62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6D6E7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31379</TotalTime>
  <Words>83</Words>
  <Application>Microsoft Macintosh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ＭＳ Ｐゴシック</vt:lpstr>
      <vt:lpstr>Arial</vt:lpstr>
      <vt:lpstr>Office Theme</vt:lpstr>
      <vt:lpstr>Custom Design</vt:lpstr>
      <vt:lpstr>Emerging technology - NVM</vt:lpstr>
    </vt:vector>
  </TitlesOfParts>
  <Company>admin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apple admin</dc:creator>
  <cp:lastModifiedBy>Yang, Frank</cp:lastModifiedBy>
  <cp:revision>926</cp:revision>
  <cp:lastPrinted>2014-07-18T22:08:28Z</cp:lastPrinted>
  <dcterms:created xsi:type="dcterms:W3CDTF">2009-09-15T00:09:16Z</dcterms:created>
  <dcterms:modified xsi:type="dcterms:W3CDTF">2016-02-09T19:18:21Z</dcterms:modified>
</cp:coreProperties>
</file>