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1" r:id="rId4"/>
    <p:sldId id="257" r:id="rId5"/>
    <p:sldId id="258" r:id="rId6"/>
    <p:sldId id="262" r:id="rId7"/>
    <p:sldId id="263" r:id="rId8"/>
    <p:sldId id="264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CA"/>
    <a:srgbClr val="00588D"/>
    <a:srgbClr val="9A9C9F"/>
    <a:srgbClr val="9A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671E0-3860-4C94-B735-84D3388DF2DE}" v="7" dt="2023-02-06T17:44:49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5233" autoAdjust="0"/>
  </p:normalViewPr>
  <p:slideViewPr>
    <p:cSldViewPr snapToGrid="0" showGuides="1">
      <p:cViewPr varScale="1">
        <p:scale>
          <a:sx n="69" d="100"/>
          <a:sy n="69" d="100"/>
        </p:scale>
        <p:origin x="468" y="66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ty, Sean" userId="33a57dfc-9c7e-4b91-ba23-770756a239f0" providerId="ADAL" clId="{09F599D9-FEBA-4E06-9C81-44507020D44E}"/>
    <pc:docChg chg="undo custSel addSld delSld modSld sldOrd">
      <pc:chgData name="Hefty, Sean" userId="33a57dfc-9c7e-4b91-ba23-770756a239f0" providerId="ADAL" clId="{09F599D9-FEBA-4E06-9C81-44507020D44E}" dt="2021-05-17T21:20:55.190" v="4943" actId="6549"/>
      <pc:docMkLst>
        <pc:docMk/>
      </pc:docMkLst>
      <pc:sldChg chg="modSp mod">
        <pc:chgData name="Hefty, Sean" userId="33a57dfc-9c7e-4b91-ba23-770756a239f0" providerId="ADAL" clId="{09F599D9-FEBA-4E06-9C81-44507020D44E}" dt="2021-05-14T17:11:42.121" v="53" actId="6549"/>
        <pc:sldMkLst>
          <pc:docMk/>
          <pc:sldMk cId="554762707" sldId="256"/>
        </pc:sldMkLst>
        <pc:spChg chg="mod">
          <ac:chgData name="Hefty, Sean" userId="33a57dfc-9c7e-4b91-ba23-770756a239f0" providerId="ADAL" clId="{09F599D9-FEBA-4E06-9C81-44507020D44E}" dt="2021-05-14T17:10:29.996" v="31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7:11:42.121" v="53" actId="6549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mod ord">
        <pc:chgData name="Hefty, Sean" userId="33a57dfc-9c7e-4b91-ba23-770756a239f0" providerId="ADAL" clId="{09F599D9-FEBA-4E06-9C81-44507020D44E}" dt="2021-05-14T18:27:31.856" v="965" actId="1076"/>
        <pc:sldMkLst>
          <pc:docMk/>
          <pc:sldMk cId="2082314102" sldId="313"/>
        </pc:sldMkLst>
        <pc:spChg chg="del">
          <ac:chgData name="Hefty, Sean" userId="33a57dfc-9c7e-4b91-ba23-770756a239f0" providerId="ADAL" clId="{09F599D9-FEBA-4E06-9C81-44507020D44E}" dt="2021-05-14T17:12:57.937" v="79" actId="478"/>
          <ac:spMkLst>
            <pc:docMk/>
            <pc:sldMk cId="2082314102" sldId="313"/>
            <ac:spMk id="4" creationId="{7377566C-0CCF-45B6-9F4F-C5A30C827139}"/>
          </ac:spMkLst>
        </pc:spChg>
        <pc:spChg chg="add mod">
          <ac:chgData name="Hefty, Sean" userId="33a57dfc-9c7e-4b91-ba23-770756a239f0" providerId="ADAL" clId="{09F599D9-FEBA-4E06-9C81-44507020D44E}" dt="2021-05-14T18:27:02.652" v="959" actId="122"/>
          <ac:spMkLst>
            <pc:docMk/>
            <pc:sldMk cId="2082314102" sldId="313"/>
            <ac:spMk id="6" creationId="{1F8C6E93-399D-489C-9AE3-A9515DAE5BAA}"/>
          </ac:spMkLst>
        </pc:spChg>
        <pc:spChg chg="del">
          <ac:chgData name="Hefty, Sean" userId="33a57dfc-9c7e-4b91-ba23-770756a239f0" providerId="ADAL" clId="{09F599D9-FEBA-4E06-9C81-44507020D44E}" dt="2021-05-14T17:26:26.254" v="131" actId="478"/>
          <ac:spMkLst>
            <pc:docMk/>
            <pc:sldMk cId="2082314102" sldId="313"/>
            <ac:spMk id="14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27:31.856" v="965" actId="1076"/>
          <ac:spMkLst>
            <pc:docMk/>
            <pc:sldMk cId="2082314102" sldId="313"/>
            <ac:spMk id="19" creationId="{89B3E9A8-AE47-456C-91F4-FC44F98C3A0A}"/>
          </ac:spMkLst>
        </pc:spChg>
        <pc:spChg chg="add mod">
          <ac:chgData name="Hefty, Sean" userId="33a57dfc-9c7e-4b91-ba23-770756a239f0" providerId="ADAL" clId="{09F599D9-FEBA-4E06-9C81-44507020D44E}" dt="2021-05-14T18:27:28.847" v="964" actId="1076"/>
          <ac:spMkLst>
            <pc:docMk/>
            <pc:sldMk cId="2082314102" sldId="313"/>
            <ac:spMk id="20" creationId="{B315E5C6-805E-4BFC-BE40-74281C9EFDA2}"/>
          </ac:spMkLst>
        </pc:spChg>
        <pc:spChg chg="add del mod">
          <ac:chgData name="Hefty, Sean" userId="33a57dfc-9c7e-4b91-ba23-770756a239f0" providerId="ADAL" clId="{09F599D9-FEBA-4E06-9C81-44507020D44E}" dt="2021-05-14T18:22:13.700" v="721"/>
          <ac:spMkLst>
            <pc:docMk/>
            <pc:sldMk cId="2082314102" sldId="313"/>
            <ac:spMk id="24" creationId="{2070CFEF-3438-4AB2-B91F-1AD11CB78527}"/>
          </ac:spMkLst>
        </pc:spChg>
        <pc:spChg chg="del">
          <ac:chgData name="Hefty, Sean" userId="33a57dfc-9c7e-4b91-ba23-770756a239f0" providerId="ADAL" clId="{09F599D9-FEBA-4E06-9C81-44507020D44E}" dt="2021-05-14T17:12:52.346" v="78" actId="478"/>
          <ac:spMkLst>
            <pc:docMk/>
            <pc:sldMk cId="2082314102" sldId="313"/>
            <ac:spMk id="2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2.498" v="130" actId="478"/>
          <ac:spMkLst>
            <pc:docMk/>
            <pc:sldMk cId="2082314102" sldId="313"/>
            <ac:spMk id="27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7.677" v="126" actId="478"/>
          <ac:spMkLst>
            <pc:docMk/>
            <pc:sldMk cId="2082314102" sldId="313"/>
            <ac:spMk id="28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116" v="124" actId="478"/>
          <ac:spMkLst>
            <pc:docMk/>
            <pc:sldMk cId="2082314102" sldId="313"/>
            <ac:spMk id="29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4.290" v="123" actId="478"/>
          <ac:spMkLst>
            <pc:docMk/>
            <pc:sldMk cId="2082314102" sldId="313"/>
            <ac:spMk id="30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1.422" v="129" actId="478"/>
          <ac:spMkLst>
            <pc:docMk/>
            <pc:sldMk cId="2082314102" sldId="313"/>
            <ac:spMk id="32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925" v="125" actId="478"/>
          <ac:spMkLst>
            <pc:docMk/>
            <pc:sldMk cId="2082314102" sldId="313"/>
            <ac:spMk id="34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0.605" v="128" actId="478"/>
          <ac:spMkLst>
            <pc:docMk/>
            <pc:sldMk cId="2082314102" sldId="313"/>
            <ac:spMk id="35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9.104" v="127" actId="478"/>
          <ac:spMkLst>
            <pc:docMk/>
            <pc:sldMk cId="2082314102" sldId="313"/>
            <ac:spMk id="3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8:22:07.493" v="719" actId="478"/>
          <ac:spMkLst>
            <pc:docMk/>
            <pc:sldMk cId="2082314102" sldId="313"/>
            <ac:spMk id="157" creationId="{00000000-0000-0000-0000-000000000000}"/>
          </ac:spMkLst>
        </pc:spChg>
        <pc:picChg chg="mod">
          <ac:chgData name="Hefty, Sean" userId="33a57dfc-9c7e-4b91-ba23-770756a239f0" providerId="ADAL" clId="{09F599D9-FEBA-4E06-9C81-44507020D44E}" dt="2021-05-14T18:27:24.340" v="963" actId="1076"/>
          <ac:picMkLst>
            <pc:docMk/>
            <pc:sldMk cId="2082314102" sldId="313"/>
            <ac:picMk id="2" creationId="{00000000-0000-0000-0000-000000000000}"/>
          </ac:picMkLst>
        </pc:picChg>
        <pc:cxnChg chg="del mod">
          <ac:chgData name="Hefty, Sean" userId="33a57dfc-9c7e-4b91-ba23-770756a239f0" providerId="ADAL" clId="{09F599D9-FEBA-4E06-9C81-44507020D44E}" dt="2021-05-14T17:26:28.897" v="134" actId="478"/>
          <ac:cxnSpMkLst>
            <pc:docMk/>
            <pc:sldMk cId="2082314102" sldId="313"/>
            <ac:cxnSpMk id="15" creationId="{00000000-0000-0000-0000-000000000000}"/>
          </ac:cxnSpMkLst>
        </pc:cxnChg>
        <pc:cxnChg chg="del mod">
          <ac:chgData name="Hefty, Sean" userId="33a57dfc-9c7e-4b91-ba23-770756a239f0" providerId="ADAL" clId="{09F599D9-FEBA-4E06-9C81-44507020D44E}" dt="2021-05-14T17:26:27.097" v="132" actId="478"/>
          <ac:cxnSpMkLst>
            <pc:docMk/>
            <pc:sldMk cId="2082314102" sldId="313"/>
            <ac:cxnSpMk id="18" creationId="{00000000-0000-0000-0000-000000000000}"/>
          </ac:cxnSpMkLst>
        </pc:cxnChg>
        <pc:cxnChg chg="del">
          <ac:chgData name="Hefty, Sean" userId="33a57dfc-9c7e-4b91-ba23-770756a239f0" providerId="ADAL" clId="{09F599D9-FEBA-4E06-9C81-44507020D44E}" dt="2021-05-14T17:26:27.945" v="133" actId="478"/>
          <ac:cxnSpMkLst>
            <pc:docMk/>
            <pc:sldMk cId="2082314102" sldId="313"/>
            <ac:cxnSpMk id="23" creationId="{00000000-0000-0000-0000-000000000000}"/>
          </ac:cxnSpMkLst>
        </pc:cxnChg>
      </pc:sldChg>
      <pc:sldChg chg="modSp mod ord">
        <pc:chgData name="Hefty, Sean" userId="33a57dfc-9c7e-4b91-ba23-770756a239f0" providerId="ADAL" clId="{09F599D9-FEBA-4E06-9C81-44507020D44E}" dt="2021-05-14T18:26:33.817" v="958" actId="20577"/>
        <pc:sldMkLst>
          <pc:docMk/>
          <pc:sldMk cId="2023365725" sldId="333"/>
        </pc:sldMkLst>
        <pc:spChg chg="mod">
          <ac:chgData name="Hefty, Sean" userId="33a57dfc-9c7e-4b91-ba23-770756a239f0" providerId="ADAL" clId="{09F599D9-FEBA-4E06-9C81-44507020D44E}" dt="2021-05-14T18:23:18.452" v="789" actId="6549"/>
          <ac:spMkLst>
            <pc:docMk/>
            <pc:sldMk cId="2023365725" sldId="333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26:33.817" v="958" actId="20577"/>
          <ac:spMkLst>
            <pc:docMk/>
            <pc:sldMk cId="2023365725" sldId="333"/>
            <ac:spMk id="3" creationId="{00000000-0000-0000-0000-000000000000}"/>
          </ac:spMkLst>
        </pc:spChg>
      </pc:sldChg>
      <pc:sldChg chg="del">
        <pc:chgData name="Hefty, Sean" userId="33a57dfc-9c7e-4b91-ba23-770756a239f0" providerId="ADAL" clId="{09F599D9-FEBA-4E06-9C81-44507020D44E}" dt="2021-05-14T17:11:54.712" v="60" actId="47"/>
        <pc:sldMkLst>
          <pc:docMk/>
          <pc:sldMk cId="3092405436" sldId="377"/>
        </pc:sldMkLst>
      </pc:sldChg>
      <pc:sldChg chg="addSp delSp modSp mod">
        <pc:chgData name="Hefty, Sean" userId="33a57dfc-9c7e-4b91-ba23-770756a239f0" providerId="ADAL" clId="{09F599D9-FEBA-4E06-9C81-44507020D44E}" dt="2021-05-14T20:57:02.191" v="4072" actId="1076"/>
        <pc:sldMkLst>
          <pc:docMk/>
          <pc:sldMk cId="1616463631" sldId="394"/>
        </pc:sldMkLst>
        <pc:spChg chg="del mod">
          <ac:chgData name="Hefty, Sean" userId="33a57dfc-9c7e-4b91-ba23-770756a239f0" providerId="ADAL" clId="{09F599D9-FEBA-4E06-9C81-44507020D44E}" dt="2021-05-14T18:22:31.499" v="743" actId="478"/>
          <ac:spMkLst>
            <pc:docMk/>
            <pc:sldMk cId="1616463631" sldId="394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4T18:04:02.261" v="648" actId="478"/>
          <ac:spMkLst>
            <pc:docMk/>
            <pc:sldMk cId="1616463631" sldId="394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4" creationId="{94E7F196-3F14-4B6F-B02C-CFE242CCCFBF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5" creationId="{2BB419C5-3804-43E8-BF47-F0C3783CC81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6" creationId="{EDE0B0F2-B887-4F33-9767-DC8DB018CD2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7" creationId="{A075FE39-6E54-4725-9F93-20F98543FE5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8" creationId="{C3BA293C-B7ED-441A-B0AC-AFAB5D1FDE37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9" creationId="{457533A7-9587-4C84-92B2-A28D46F060F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1" creationId="{BDFB75C7-169E-4116-B853-2B4C80E3795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3" creationId="{FF6E73AA-9425-4B53-8419-4108186413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4" creationId="{0E89609F-D8DA-4015-8E4D-F452A27C823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5" creationId="{95C82217-D3DB-4A37-88D8-823FEFDD2C70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6" creationId="{1CBB5167-22BC-4330-B7B8-EF2633D9212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7" creationId="{E563C875-51C9-41B8-9296-37D88C124BE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8" creationId="{8EB79C2A-B188-44B9-B8BD-2A6297F94A8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9" creationId="{C4E1C14E-0860-462A-BC07-1ED9BB5E73C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0" creationId="{DFE944A8-AA83-4AD9-B750-4C63154F7EA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1" creationId="{5250F468-2F1B-40A7-BABD-C4765192422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2" creationId="{3952FA34-6B8F-4000-B4C9-DB486297ED1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3" creationId="{9B1C7C65-6012-4946-AFF2-86FAECEF5C02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4" creationId="{8E61D409-FF6D-4EE8-965E-07B68D7D8CE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5" creationId="{F79930CB-667B-481E-A72B-F2DDC75DE4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6" creationId="{E397297B-C52F-4052-8E8E-9375C4240E0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7" creationId="{5C9E9CDD-6B3B-42B3-8050-95070660FAE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8" creationId="{E94CBE85-75FA-4601-81FA-9DE57B2C2B7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9" creationId="{23673187-C8EE-4323-89D4-25C0F94F9B67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0" creationId="{4ABED48A-D443-45FA-85A2-4CACF067684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1" creationId="{C9DD19E0-0190-41A3-855C-13CD6FB7A4BE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2" creationId="{99D40DF1-B0D9-4928-9C39-5CFBCCF353E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3" creationId="{97D77EFF-FDDA-4F11-A481-C701C2A680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4" creationId="{BCA23F1A-9417-4D02-B32D-AD5A4B4612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5" creationId="{D8038831-38DC-411E-9928-B09933AA507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6" creationId="{9515894C-2C94-4678-9B4C-1239867CF91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7" creationId="{DC784E4A-758C-4B56-8A3C-D09770A272D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8" creationId="{402A3D4D-CC9F-42C2-B09E-02D6834C6985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9" creationId="{DCFF1B40-9D6B-4573-9FDF-7C87ADCB7C8D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40" creationId="{FC5E6D8D-85D3-4B4D-B897-7B0F4641A84C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1" creationId="{FCAEB531-D4BE-4F7F-90E2-9940DEF29A47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2" creationId="{49277355-4446-4CFB-B4FC-754459E86BC6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3" creationId="{5A83C50C-1A10-4370-91ED-0C93BC6EE16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4" creationId="{17C0C9FC-9FC3-4636-A97F-0FFEAAAD1A2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5" creationId="{D433CD62-F1CC-4161-B7C8-837AE8CA265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8" creationId="{F173DA7F-FEC2-4112-BFBF-6E3DD8020F4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0" creationId="{06F5FE9A-8674-4808-AFDD-F0DCD9FB668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1" creationId="{23349900-BAB2-4EC1-85E2-819960163A9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2" creationId="{D38F099C-460E-4243-AE4F-91C7FEFC2C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3" creationId="{567A0CE4-E221-45A4-8A6B-7DEFC7FE93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4" creationId="{F0C431E9-2C6A-4E30-944D-A99BCB0A508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5" creationId="{BBA76286-5520-46EB-878F-B05DE01A7D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6" creationId="{F31256E4-6BB3-4BE2-B84C-2A4FBCE2132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7" creationId="{E1326E9E-7963-4C41-9A46-1064D88E167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8" creationId="{B3A3EE24-D2D8-44D5-89E9-9AC114E2F7A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9" creationId="{F9B5D6E8-813E-40D5-8095-3DED5EDD42F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0" creationId="{4588BE36-ED98-43E1-BD87-79DAA3DC1FD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1" creationId="{92722058-0AEA-4E4A-BB7F-BE4E0F36E2C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2" creationId="{8FAB3A7F-831D-4F6A-B158-A32DD615249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3" creationId="{9E27D4D1-38E2-4779-B564-C3AFB0EE0B2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4" creationId="{6835EA4A-2A22-4166-A947-B293E367049C}"/>
          </ac:spMkLst>
        </pc:spChg>
        <pc:spChg chg="add mod">
          <ac:chgData name="Hefty, Sean" userId="33a57dfc-9c7e-4b91-ba23-770756a239f0" providerId="ADAL" clId="{09F599D9-FEBA-4E06-9C81-44507020D44E}" dt="2021-05-14T18:22:39.482" v="780" actId="20577"/>
          <ac:spMkLst>
            <pc:docMk/>
            <pc:sldMk cId="1616463631" sldId="394"/>
            <ac:spMk id="68" creationId="{EF5A5FE9-C921-418C-BAB1-604CCD400F37}"/>
          </ac:spMkLst>
        </pc:spChg>
        <pc:spChg chg="add mod">
          <ac:chgData name="Hefty, Sean" userId="33a57dfc-9c7e-4b91-ba23-770756a239f0" providerId="ADAL" clId="{09F599D9-FEBA-4E06-9C81-44507020D44E}" dt="2021-05-14T20:57:02.191" v="4072" actId="1076"/>
          <ac:spMkLst>
            <pc:docMk/>
            <pc:sldMk cId="1616463631" sldId="394"/>
            <ac:spMk id="69" creationId="{B39B47A7-997E-4D65-9143-E0EAE62A3C24}"/>
          </ac:spMkLst>
        </pc:spChg>
        <pc:picChg chg="add del mod">
          <ac:chgData name="Hefty, Sean" userId="33a57dfc-9c7e-4b91-ba23-770756a239f0" providerId="ADAL" clId="{09F599D9-FEBA-4E06-9C81-44507020D44E}" dt="2021-05-14T18:21:37.538" v="715" actId="478"/>
          <ac:picMkLst>
            <pc:docMk/>
            <pc:sldMk cId="1616463631" sldId="394"/>
            <ac:picMk id="65" creationId="{B619FA52-528B-46C9-B861-907CD1944947}"/>
          </ac:picMkLst>
        </pc:picChg>
        <pc:picChg chg="add mod">
          <ac:chgData name="Hefty, Sean" userId="33a57dfc-9c7e-4b91-ba23-770756a239f0" providerId="ADAL" clId="{09F599D9-FEBA-4E06-9C81-44507020D44E}" dt="2021-05-14T18:22:57.992" v="788" actId="1035"/>
          <ac:picMkLst>
            <pc:docMk/>
            <pc:sldMk cId="1616463631" sldId="394"/>
            <ac:picMk id="66" creationId="{15652333-F5F0-4ED1-A9FC-D13FFCD3AEE8}"/>
          </ac:picMkLst>
        </pc:pic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0" creationId="{21F14F2C-927D-4759-BB75-AE4CB13DC835}"/>
          </ac:cxnSpMkLst>
        </pc:cxn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2" creationId="{84897076-D3EC-4643-B611-7E54CF7EC79C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6" creationId="{44165633-1EAF-4C1B-B2F7-16D53BB1DED6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7" creationId="{F376446F-EAF7-4D15-B843-59E2D07DEBDE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9" creationId="{81A4994E-11AA-4942-8E9B-D0BC210041F7}"/>
          </ac:cxnSpMkLst>
        </pc:cxnChg>
      </pc:sldChg>
      <pc:sldChg chg="addSp modSp add mod">
        <pc:chgData name="Hefty, Sean" userId="33a57dfc-9c7e-4b91-ba23-770756a239f0" providerId="ADAL" clId="{09F599D9-FEBA-4E06-9C81-44507020D44E}" dt="2021-05-14T18:59:02.968" v="2158" actId="20577"/>
        <pc:sldMkLst>
          <pc:docMk/>
          <pc:sldMk cId="589003132" sldId="395"/>
        </pc:sldMkLst>
        <pc:spChg chg="mod">
          <ac:chgData name="Hefty, Sean" userId="33a57dfc-9c7e-4b91-ba23-770756a239f0" providerId="ADAL" clId="{09F599D9-FEBA-4E06-9C81-44507020D44E}" dt="2021-05-14T18:28:25.272" v="974" actId="20577"/>
          <ac:spMkLst>
            <pc:docMk/>
            <pc:sldMk cId="589003132" sldId="395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59:02.968" v="2158" actId="20577"/>
          <ac:spMkLst>
            <pc:docMk/>
            <pc:sldMk cId="589003132" sldId="395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42:17.799" v="1394" actId="1076"/>
          <ac:spMkLst>
            <pc:docMk/>
            <pc:sldMk cId="589003132" sldId="395"/>
            <ac:spMk id="4" creationId="{0B1E1EF5-7BCA-4FBC-B1D4-5BD0E2239BCA}"/>
          </ac:spMkLst>
        </pc:spChg>
        <pc:spChg chg="add mod">
          <ac:chgData name="Hefty, Sean" userId="33a57dfc-9c7e-4b91-ba23-770756a239f0" providerId="ADAL" clId="{09F599D9-FEBA-4E06-9C81-44507020D44E}" dt="2021-05-14T18:43:46.868" v="1503" actId="1076"/>
          <ac:spMkLst>
            <pc:docMk/>
            <pc:sldMk cId="589003132" sldId="395"/>
            <ac:spMk id="5" creationId="{D2CEA982-4D1D-4DFF-986A-34454C2DA512}"/>
          </ac:spMkLst>
        </pc:spChg>
        <pc:spChg chg="add mod ord">
          <ac:chgData name="Hefty, Sean" userId="33a57dfc-9c7e-4b91-ba23-770756a239f0" providerId="ADAL" clId="{09F599D9-FEBA-4E06-9C81-44507020D44E}" dt="2021-05-14T18:57:19.066" v="2149" actId="207"/>
          <ac:spMkLst>
            <pc:docMk/>
            <pc:sldMk cId="589003132" sldId="395"/>
            <ac:spMk id="6" creationId="{5A963727-EB89-466A-8267-A443D3864AAD}"/>
          </ac:spMkLst>
        </pc:spChg>
      </pc:sldChg>
      <pc:sldChg chg="del">
        <pc:chgData name="Hefty, Sean" userId="33a57dfc-9c7e-4b91-ba23-770756a239f0" providerId="ADAL" clId="{09F599D9-FEBA-4E06-9C81-44507020D44E}" dt="2021-05-14T17:11:50.492" v="57" actId="47"/>
        <pc:sldMkLst>
          <pc:docMk/>
          <pc:sldMk cId="3980161429" sldId="395"/>
        </pc:sldMkLst>
      </pc:sldChg>
      <pc:sldChg chg="del">
        <pc:chgData name="Hefty, Sean" userId="33a57dfc-9c7e-4b91-ba23-770756a239f0" providerId="ADAL" clId="{09F599D9-FEBA-4E06-9C81-44507020D44E}" dt="2021-05-14T17:11:48.499" v="55" actId="47"/>
        <pc:sldMkLst>
          <pc:docMk/>
          <pc:sldMk cId="1160998598" sldId="396"/>
        </pc:sldMkLst>
      </pc:sldChg>
      <pc:sldChg chg="modSp add mod">
        <pc:chgData name="Hefty, Sean" userId="33a57dfc-9c7e-4b91-ba23-770756a239f0" providerId="ADAL" clId="{09F599D9-FEBA-4E06-9C81-44507020D44E}" dt="2021-05-17T21:20:55.190" v="4943" actId="6549"/>
        <pc:sldMkLst>
          <pc:docMk/>
          <pc:sldMk cId="2646752315" sldId="396"/>
        </pc:sldMkLst>
        <pc:spChg chg="mod">
          <ac:chgData name="Hefty, Sean" userId="33a57dfc-9c7e-4b91-ba23-770756a239f0" providerId="ADAL" clId="{09F599D9-FEBA-4E06-9C81-44507020D44E}" dt="2021-05-14T19:02:12.761" v="2278" actId="6549"/>
          <ac:spMkLst>
            <pc:docMk/>
            <pc:sldMk cId="2646752315" sldId="396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7T21:20:55.190" v="4943" actId="6549"/>
          <ac:spMkLst>
            <pc:docMk/>
            <pc:sldMk cId="2646752315" sldId="396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7T21:13:32.618" v="4851" actId="14100"/>
        <pc:sldMkLst>
          <pc:docMk/>
          <pc:sldMk cId="3183288054" sldId="397"/>
        </pc:sldMkLst>
        <pc:spChg chg="mod">
          <ac:chgData name="Hefty, Sean" userId="33a57dfc-9c7e-4b91-ba23-770756a239f0" providerId="ADAL" clId="{09F599D9-FEBA-4E06-9C81-44507020D44E}" dt="2021-05-14T20:30:01.257" v="3425" actId="20577"/>
          <ac:spMkLst>
            <pc:docMk/>
            <pc:sldMk cId="3183288054" sldId="397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22:49.062" v="3071" actId="20577"/>
          <ac:spMkLst>
            <pc:docMk/>
            <pc:sldMk cId="3183288054" sldId="397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20:26:00.939" v="3268" actId="1076"/>
          <ac:spMkLst>
            <pc:docMk/>
            <pc:sldMk cId="3183288054" sldId="397"/>
            <ac:spMk id="4" creationId="{8339D6DD-5C43-4400-B10F-19A691179552}"/>
          </ac:spMkLst>
        </pc:spChg>
        <pc:spChg chg="add mod">
          <ac:chgData name="Hefty, Sean" userId="33a57dfc-9c7e-4b91-ba23-770756a239f0" providerId="ADAL" clId="{09F599D9-FEBA-4E06-9C81-44507020D44E}" dt="2021-05-14T20:29:13.342" v="3374" actId="1076"/>
          <ac:spMkLst>
            <pc:docMk/>
            <pc:sldMk cId="3183288054" sldId="397"/>
            <ac:spMk id="5" creationId="{78CEDF2C-1053-4045-8F34-32DD03C670AB}"/>
          </ac:spMkLst>
        </pc:spChg>
        <pc:spChg chg="add mod">
          <ac:chgData name="Hefty, Sean" userId="33a57dfc-9c7e-4b91-ba23-770756a239f0" providerId="ADAL" clId="{09F599D9-FEBA-4E06-9C81-44507020D44E}" dt="2021-05-17T21:13:25.655" v="4849" actId="1076"/>
          <ac:spMkLst>
            <pc:docMk/>
            <pc:sldMk cId="3183288054" sldId="397"/>
            <ac:spMk id="6" creationId="{80B81156-A08E-433D-B826-94DF0CBA8CC0}"/>
          </ac:spMkLst>
        </pc:spChg>
        <pc:cxnChg chg="add mod">
          <ac:chgData name="Hefty, Sean" userId="33a57dfc-9c7e-4b91-ba23-770756a239f0" providerId="ADAL" clId="{09F599D9-FEBA-4E06-9C81-44507020D44E}" dt="2021-05-17T21:13:28.593" v="4850" actId="14100"/>
          <ac:cxnSpMkLst>
            <pc:docMk/>
            <pc:sldMk cId="3183288054" sldId="397"/>
            <ac:cxnSpMk id="8" creationId="{47495247-4BE2-4105-8CA2-C7D4E3169407}"/>
          </ac:cxnSpMkLst>
        </pc:cxnChg>
        <pc:cxnChg chg="add del mod">
          <ac:chgData name="Hefty, Sean" userId="33a57dfc-9c7e-4b91-ba23-770756a239f0" providerId="ADAL" clId="{09F599D9-FEBA-4E06-9C81-44507020D44E}" dt="2021-05-15T02:27:43.191" v="4832"/>
          <ac:cxnSpMkLst>
            <pc:docMk/>
            <pc:sldMk cId="3183288054" sldId="397"/>
            <ac:cxnSpMk id="9" creationId="{DD346F42-24F3-40AD-B5B3-7419DA3D3E77}"/>
          </ac:cxnSpMkLst>
        </pc:cxnChg>
        <pc:cxnChg chg="add mod">
          <ac:chgData name="Hefty, Sean" userId="33a57dfc-9c7e-4b91-ba23-770756a239f0" providerId="ADAL" clId="{09F599D9-FEBA-4E06-9C81-44507020D44E}" dt="2021-05-17T21:13:32.618" v="4851" actId="14100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delSp modSp add del mod">
        <pc:chgData name="Hefty, Sean" userId="33a57dfc-9c7e-4b91-ba23-770756a239f0" providerId="ADAL" clId="{09F599D9-FEBA-4E06-9C81-44507020D44E}" dt="2021-05-14T20:29:29.723" v="3380" actId="47"/>
        <pc:sldMkLst>
          <pc:docMk/>
          <pc:sldMk cId="1972127713" sldId="398"/>
        </pc:sldMkLst>
        <pc:spChg chg="del">
          <ac:chgData name="Hefty, Sean" userId="33a57dfc-9c7e-4b91-ba23-770756a239f0" providerId="ADAL" clId="{09F599D9-FEBA-4E06-9C81-44507020D44E}" dt="2021-05-14T20:29:20.602" v="3376" actId="478"/>
          <ac:spMkLst>
            <pc:docMk/>
            <pc:sldMk cId="1972127713" sldId="398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4T20:29:22.058" v="3377" actId="478"/>
          <ac:spMkLst>
            <pc:docMk/>
            <pc:sldMk cId="1972127713" sldId="398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4T20:29:22.822" v="3378" actId="478"/>
          <ac:spMkLst>
            <pc:docMk/>
            <pc:sldMk cId="1972127713" sldId="398"/>
            <ac:spMk id="6" creationId="{80B81156-A08E-433D-B826-94DF0CBA8CC0}"/>
          </ac:spMkLst>
        </pc:spChg>
        <pc:cxnChg chg="mod">
          <ac:chgData name="Hefty, Sean" userId="33a57dfc-9c7e-4b91-ba23-770756a239f0" providerId="ADAL" clId="{09F599D9-FEBA-4E06-9C81-44507020D44E}" dt="2021-05-14T20:29:22.822" v="3378" actId="478"/>
          <ac:cxnSpMkLst>
            <pc:docMk/>
            <pc:sldMk cId="1972127713" sldId="398"/>
            <ac:cxnSpMk id="8" creationId="{47495247-4BE2-4105-8CA2-C7D4E3169407}"/>
          </ac:cxnSpMkLst>
        </pc:cxnChg>
      </pc:sldChg>
      <pc:sldChg chg="modSp add mod">
        <pc:chgData name="Hefty, Sean" userId="33a57dfc-9c7e-4b91-ba23-770756a239f0" providerId="ADAL" clId="{09F599D9-FEBA-4E06-9C81-44507020D44E}" dt="2021-05-14T20:38:54.394" v="4016" actId="20577"/>
        <pc:sldMkLst>
          <pc:docMk/>
          <pc:sldMk cId="1335918866" sldId="399"/>
        </pc:sldMkLst>
        <pc:spChg chg="mod">
          <ac:chgData name="Hefty, Sean" userId="33a57dfc-9c7e-4b91-ba23-770756a239f0" providerId="ADAL" clId="{09F599D9-FEBA-4E06-9C81-44507020D44E}" dt="2021-05-14T20:29:43.754" v="3405" actId="20577"/>
          <ac:spMkLst>
            <pc:docMk/>
            <pc:sldMk cId="1335918866" sldId="399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38:54.394" v="4016" actId="20577"/>
          <ac:spMkLst>
            <pc:docMk/>
            <pc:sldMk cId="1335918866" sldId="399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5T02:18:21.008" v="4423" actId="14100"/>
        <pc:sldMkLst>
          <pc:docMk/>
          <pc:sldMk cId="1546925059" sldId="400"/>
        </pc:sldMkLst>
        <pc:spChg chg="mod">
          <ac:chgData name="Hefty, Sean" userId="33a57dfc-9c7e-4b91-ba23-770756a239f0" providerId="ADAL" clId="{09F599D9-FEBA-4E06-9C81-44507020D44E}" dt="2021-05-14T20:58:13.714" v="4097" actId="20577"/>
          <ac:spMkLst>
            <pc:docMk/>
            <pc:sldMk cId="1546925059" sldId="400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5T02:04:41.640" v="4098" actId="478"/>
          <ac:spMkLst>
            <pc:docMk/>
            <pc:sldMk cId="1546925059" sldId="400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4" creationId="{B09DACB0-3B4B-4F06-BCCE-B215A75250C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5" creationId="{D6171AA3-B764-43F3-9C70-ADBEEE27DED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6" creationId="{BAD95DD0-E604-4321-9465-6EC61B0E5A2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7" creationId="{BBA09AF3-05C4-4A91-9668-6C802F84BEDA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8" creationId="{4D88CBEC-44CA-4804-9426-CE436BE8CE0D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9" creationId="{442CCF25-1CF3-4946-9C3F-C385CCE85E15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0" creationId="{FC548140-5E89-46E5-95D9-B6E3E6F56CB8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1" creationId="{2290A800-A878-45AB-A2A8-E4E8CCC6DEFC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2" creationId="{97605462-3EA9-4631-812D-639E42A1C211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3" creationId="{0C15ABB1-849B-4310-977E-2C3AB61A08A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6" creationId="{40F43BE7-D744-4A62-97DF-4192DB6D4CA1}"/>
          </ac:spMkLst>
        </pc:spChg>
        <pc:spChg chg="add mod">
          <ac:chgData name="Hefty, Sean" userId="33a57dfc-9c7e-4b91-ba23-770756a239f0" providerId="ADAL" clId="{09F599D9-FEBA-4E06-9C81-44507020D44E}" dt="2021-05-15T02:18:21.008" v="4423" actId="14100"/>
          <ac:spMkLst>
            <pc:docMk/>
            <pc:sldMk cId="1546925059" sldId="400"/>
            <ac:spMk id="18" creationId="{C0052BD9-2769-4F88-99FB-7AFE3BEA87DF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19" creationId="{A4584350-20F5-4DED-B935-AC34DBB26358}"/>
          </ac:spMkLst>
        </pc:spChg>
        <pc:spChg chg="add mod">
          <ac:chgData name="Hefty, Sean" userId="33a57dfc-9c7e-4b91-ba23-770756a239f0" providerId="ADAL" clId="{09F599D9-FEBA-4E06-9C81-44507020D44E}" dt="2021-05-15T02:17:39.351" v="4397" actId="6549"/>
          <ac:spMkLst>
            <pc:docMk/>
            <pc:sldMk cId="1546925059" sldId="400"/>
            <ac:spMk id="20" creationId="{67BDD859-0578-47B2-9F47-7AC11F0CAD04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21" creationId="{5C2A8970-C6B8-4253-BAC8-95376141EDB1}"/>
          </ac:spMkLst>
        </pc:spChg>
        <pc:spChg chg="add mod">
          <ac:chgData name="Hefty, Sean" userId="33a57dfc-9c7e-4b91-ba23-770756a239f0" providerId="ADAL" clId="{09F599D9-FEBA-4E06-9C81-44507020D44E}" dt="2021-05-15T02:16:26.197" v="4390" actId="20577"/>
          <ac:spMkLst>
            <pc:docMk/>
            <pc:sldMk cId="1546925059" sldId="400"/>
            <ac:spMk id="22" creationId="{4C5DE18D-EFBB-4956-93A8-3B9A41052C91}"/>
          </ac:spMkLst>
        </pc:spChg>
        <pc:picChg chg="add mod">
          <ac:chgData name="Hefty, Sean" userId="33a57dfc-9c7e-4b91-ba23-770756a239f0" providerId="ADAL" clId="{09F599D9-FEBA-4E06-9C81-44507020D44E}" dt="2021-05-15T02:16:37.225" v="4391" actId="1076"/>
          <ac:picMkLst>
            <pc:docMk/>
            <pc:sldMk cId="1546925059" sldId="400"/>
            <ac:picMk id="17" creationId="{C34357A8-138F-4647-A04D-930BF9A28758}"/>
          </ac:picMkLst>
        </pc:pic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4" creationId="{12FF1305-3541-4909-8FE3-D7BBC54AA454}"/>
          </ac:cxnSpMkLst>
        </pc:cxn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5" creationId="{6A503CA2-DB95-48CF-889D-14C22789EEE5}"/>
          </ac:cxnSpMkLst>
        </pc:cxnChg>
      </pc:sldChg>
      <pc:sldChg chg="addSp delSp modSp add mod">
        <pc:chgData name="Hefty, Sean" userId="33a57dfc-9c7e-4b91-ba23-770756a239f0" providerId="ADAL" clId="{09F599D9-FEBA-4E06-9C81-44507020D44E}" dt="2021-05-15T02:29:02.474" v="4845" actId="478"/>
        <pc:sldMkLst>
          <pc:docMk/>
          <pc:sldMk cId="3582258152" sldId="401"/>
        </pc:sldMkLst>
        <pc:spChg chg="mod">
          <ac:chgData name="Hefty, Sean" userId="33a57dfc-9c7e-4b91-ba23-770756a239f0" providerId="ADAL" clId="{09F599D9-FEBA-4E06-9C81-44507020D44E}" dt="2021-05-15T02:19:12.902" v="4440" actId="20577"/>
          <ac:spMkLst>
            <pc:docMk/>
            <pc:sldMk cId="3582258152" sldId="401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5T02:25:37.516" v="4729" actId="20577"/>
          <ac:spMkLst>
            <pc:docMk/>
            <pc:sldMk cId="3582258152" sldId="401"/>
            <ac:spMk id="3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5T02:19:14.797" v="4441" actId="478"/>
          <ac:spMkLst>
            <pc:docMk/>
            <pc:sldMk cId="3582258152" sldId="401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5T02:19:19.976" v="4444" actId="478"/>
          <ac:spMkLst>
            <pc:docMk/>
            <pc:sldMk cId="3582258152" sldId="401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5T02:19:17.201" v="4442" actId="478"/>
          <ac:spMkLst>
            <pc:docMk/>
            <pc:sldMk cId="3582258152" sldId="401"/>
            <ac:spMk id="6" creationId="{80B81156-A08E-433D-B826-94DF0CBA8CC0}"/>
          </ac:spMkLst>
        </pc:spChg>
        <pc:spChg chg="add mod">
          <ac:chgData name="Hefty, Sean" userId="33a57dfc-9c7e-4b91-ba23-770756a239f0" providerId="ADAL" clId="{09F599D9-FEBA-4E06-9C81-44507020D44E}" dt="2021-05-15T02:26:28.881" v="4793" actId="1076"/>
          <ac:spMkLst>
            <pc:docMk/>
            <pc:sldMk cId="3582258152" sldId="401"/>
            <ac:spMk id="9" creationId="{395271F2-1512-470C-8946-C035D02C5932}"/>
          </ac:spMkLst>
        </pc:spChg>
        <pc:spChg chg="add mod">
          <ac:chgData name="Hefty, Sean" userId="33a57dfc-9c7e-4b91-ba23-770756a239f0" providerId="ADAL" clId="{09F599D9-FEBA-4E06-9C81-44507020D44E}" dt="2021-05-15T02:27:52.727" v="4836" actId="1076"/>
          <ac:spMkLst>
            <pc:docMk/>
            <pc:sldMk cId="3582258152" sldId="401"/>
            <ac:spMk id="10" creationId="{3811064E-13F5-4A69-AEC3-274B7AA97933}"/>
          </ac:spMkLst>
        </pc:spChg>
        <pc:spChg chg="add mod">
          <ac:chgData name="Hefty, Sean" userId="33a57dfc-9c7e-4b91-ba23-770756a239f0" providerId="ADAL" clId="{09F599D9-FEBA-4E06-9C81-44507020D44E}" dt="2021-05-15T02:28:32.537" v="4842" actId="1076"/>
          <ac:spMkLst>
            <pc:docMk/>
            <pc:sldMk cId="3582258152" sldId="401"/>
            <ac:spMk id="17" creationId="{A218497F-6252-4CEE-97AC-85AF9E88731F}"/>
          </ac:spMkLst>
        </pc:spChg>
        <pc:spChg chg="add del mod">
          <ac:chgData name="Hefty, Sean" userId="33a57dfc-9c7e-4b91-ba23-770756a239f0" providerId="ADAL" clId="{09F599D9-FEBA-4E06-9C81-44507020D44E}" dt="2021-05-15T02:29:02.474" v="4845" actId="478"/>
          <ac:spMkLst>
            <pc:docMk/>
            <pc:sldMk cId="3582258152" sldId="401"/>
            <ac:spMk id="19" creationId="{AB8DA31D-CF0C-4802-A2DA-460ABAD58626}"/>
          </ac:spMkLst>
        </pc:spChg>
        <pc:cxnChg chg="del mod">
          <ac:chgData name="Hefty, Sean" userId="33a57dfc-9c7e-4b91-ba23-770756a239f0" providerId="ADAL" clId="{09F599D9-FEBA-4E06-9C81-44507020D44E}" dt="2021-05-15T02:19:19.206" v="4443" actId="478"/>
          <ac:cxnSpMkLst>
            <pc:docMk/>
            <pc:sldMk cId="3582258152" sldId="401"/>
            <ac:cxnSpMk id="8" creationId="{47495247-4BE2-4105-8CA2-C7D4E3169407}"/>
          </ac:cxnSpMkLst>
        </pc:cxnChg>
        <pc:cxnChg chg="add mod">
          <ac:chgData name="Hefty, Sean" userId="33a57dfc-9c7e-4b91-ba23-770756a239f0" providerId="ADAL" clId="{09F599D9-FEBA-4E06-9C81-44507020D44E}" dt="2021-05-15T02:27:56.158" v="4837" actId="14100"/>
          <ac:cxnSpMkLst>
            <pc:docMk/>
            <pc:sldMk cId="3582258152" sldId="401"/>
            <ac:cxnSpMk id="11" creationId="{0F3BDDD5-7F8B-444D-AAD9-909DD9D10CAA}"/>
          </ac:cxnSpMkLst>
        </pc:cxnChg>
        <pc:cxnChg chg="add mod">
          <ac:chgData name="Hefty, Sean" userId="33a57dfc-9c7e-4b91-ba23-770756a239f0" providerId="ADAL" clId="{09F599D9-FEBA-4E06-9C81-44507020D44E}" dt="2021-05-15T02:28:02.075" v="4840" actId="14100"/>
          <ac:cxnSpMkLst>
            <pc:docMk/>
            <pc:sldMk cId="3582258152" sldId="401"/>
            <ac:cxnSpMk id="14" creationId="{EADE08EA-8A55-4D41-9B25-61B3819C17D4}"/>
          </ac:cxnSpMkLst>
        </pc:cxnChg>
        <pc:cxnChg chg="add mod">
          <ac:chgData name="Hefty, Sean" userId="33a57dfc-9c7e-4b91-ba23-770756a239f0" providerId="ADAL" clId="{09F599D9-FEBA-4E06-9C81-44507020D44E}" dt="2021-05-15T02:28:32.537" v="4842" actId="1076"/>
          <ac:cxnSpMkLst>
            <pc:docMk/>
            <pc:sldMk cId="3582258152" sldId="401"/>
            <ac:cxnSpMk id="18" creationId="{FA758AA1-74A9-4592-9CF7-D34258BB2BA4}"/>
          </ac:cxnSpMkLst>
        </pc:cxnChg>
      </pc:sldChg>
      <pc:sldChg chg="del">
        <pc:chgData name="Hefty, Sean" userId="33a57dfc-9c7e-4b91-ba23-770756a239f0" providerId="ADAL" clId="{09F599D9-FEBA-4E06-9C81-44507020D44E}" dt="2021-05-14T17:11:52.677" v="59" actId="47"/>
        <pc:sldMkLst>
          <pc:docMk/>
          <pc:sldMk cId="1063016874" sldId="411"/>
        </pc:sldMkLst>
      </pc:sldChg>
      <pc:sldChg chg="del">
        <pc:chgData name="Hefty, Sean" userId="33a57dfc-9c7e-4b91-ba23-770756a239f0" providerId="ADAL" clId="{09F599D9-FEBA-4E06-9C81-44507020D44E}" dt="2021-05-14T17:11:49.023" v="56" actId="47"/>
        <pc:sldMkLst>
          <pc:docMk/>
          <pc:sldMk cId="1144808559" sldId="412"/>
        </pc:sldMkLst>
      </pc:sldChg>
      <pc:sldChg chg="del">
        <pc:chgData name="Hefty, Sean" userId="33a57dfc-9c7e-4b91-ba23-770756a239f0" providerId="ADAL" clId="{09F599D9-FEBA-4E06-9C81-44507020D44E}" dt="2021-05-14T17:11:47.451" v="54" actId="47"/>
        <pc:sldMkLst>
          <pc:docMk/>
          <pc:sldMk cId="2505216751" sldId="413"/>
        </pc:sldMkLst>
      </pc:sldChg>
      <pc:sldChg chg="del">
        <pc:chgData name="Hefty, Sean" userId="33a57dfc-9c7e-4b91-ba23-770756a239f0" providerId="ADAL" clId="{09F599D9-FEBA-4E06-9C81-44507020D44E}" dt="2021-05-14T17:11:51.289" v="58" actId="47"/>
        <pc:sldMkLst>
          <pc:docMk/>
          <pc:sldMk cId="2899572122" sldId="414"/>
        </pc:sldMkLst>
      </pc:sldChg>
    </pc:docChg>
  </pc:docChgLst>
  <pc:docChgLst>
    <pc:chgData name="Hefty, Sean" userId="33a57dfc-9c7e-4b91-ba23-770756a239f0" providerId="ADAL" clId="{4399EDFF-410C-4D89-8ACA-6F3C279C7699}"/>
    <pc:docChg chg="undo custSel modSld">
      <pc:chgData name="Hefty, Sean" userId="33a57dfc-9c7e-4b91-ba23-770756a239f0" providerId="ADAL" clId="{4399EDFF-410C-4D89-8ACA-6F3C279C7699}" dt="2022-11-19T00:45:24.787" v="8" actId="20577"/>
      <pc:docMkLst>
        <pc:docMk/>
      </pc:docMkLst>
      <pc:sldChg chg="modSp mod">
        <pc:chgData name="Hefty, Sean" userId="33a57dfc-9c7e-4b91-ba23-770756a239f0" providerId="ADAL" clId="{4399EDFF-410C-4D89-8ACA-6F3C279C7699}" dt="2022-11-19T00:45:24.787" v="8" actId="20577"/>
        <pc:sldMkLst>
          <pc:docMk/>
          <pc:sldMk cId="554762707" sldId="256"/>
        </pc:sldMkLst>
        <pc:spChg chg="mod">
          <ac:chgData name="Hefty, Sean" userId="33a57dfc-9c7e-4b91-ba23-770756a239f0" providerId="ADAL" clId="{4399EDFF-410C-4D89-8ACA-6F3C279C7699}" dt="2022-11-19T00:45:24.787" v="8" actId="20577"/>
          <ac:spMkLst>
            <pc:docMk/>
            <pc:sldMk cId="554762707" sldId="256"/>
            <ac:spMk id="4" creationId="{00000000-0000-0000-0000-000000000000}"/>
          </ac:spMkLst>
        </pc:spChg>
      </pc:sldChg>
    </pc:docChg>
  </pc:docChgLst>
  <pc:docChgLst>
    <pc:chgData name="Hefty, Sean" userId="33a57dfc-9c7e-4b91-ba23-770756a239f0" providerId="ADAL" clId="{117616A0-E1F1-42C1-9727-3108C6D01B66}"/>
    <pc:docChg chg="undo custSel addSld modSld">
      <pc:chgData name="Hefty, Sean" userId="33a57dfc-9c7e-4b91-ba23-770756a239f0" providerId="ADAL" clId="{117616A0-E1F1-42C1-9727-3108C6D01B66}" dt="2022-03-08T16:53:31.995" v="2519" actId="20577"/>
      <pc:docMkLst>
        <pc:docMk/>
      </pc:docMkLst>
      <pc:sldChg chg="modSp mod">
        <pc:chgData name="Hefty, Sean" userId="33a57dfc-9c7e-4b91-ba23-770756a239f0" providerId="ADAL" clId="{117616A0-E1F1-42C1-9727-3108C6D01B66}" dt="2022-03-08T16:53:31.995" v="2519" actId="20577"/>
        <pc:sldMkLst>
          <pc:docMk/>
          <pc:sldMk cId="554762707" sldId="256"/>
        </pc:sldMkLst>
        <pc:spChg chg="mod">
          <ac:chgData name="Hefty, Sean" userId="33a57dfc-9c7e-4b91-ba23-770756a239f0" providerId="ADAL" clId="{117616A0-E1F1-42C1-9727-3108C6D01B66}" dt="2022-03-08T16:53:31.995" v="2519" actId="20577"/>
          <ac:spMkLst>
            <pc:docMk/>
            <pc:sldMk cId="554762707" sldId="256"/>
            <ac:spMk id="4" creationId="{00000000-0000-0000-0000-000000000000}"/>
          </ac:spMkLst>
        </pc:spChg>
      </pc:sldChg>
      <pc:sldChg chg="modSp mod">
        <pc:chgData name="Hefty, Sean" userId="33a57dfc-9c7e-4b91-ba23-770756a239f0" providerId="ADAL" clId="{117616A0-E1F1-42C1-9727-3108C6D01B66}" dt="2022-03-07T22:47:15.065" v="84" actId="1076"/>
        <pc:sldMkLst>
          <pc:docMk/>
          <pc:sldMk cId="589003132" sldId="395"/>
        </pc:sldMkLst>
        <pc:spChg chg="mod">
          <ac:chgData name="Hefty, Sean" userId="33a57dfc-9c7e-4b91-ba23-770756a239f0" providerId="ADAL" clId="{117616A0-E1F1-42C1-9727-3108C6D01B66}" dt="2022-03-07T22:47:09.553" v="83" actId="20577"/>
          <ac:spMkLst>
            <pc:docMk/>
            <pc:sldMk cId="589003132" sldId="395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7T22:47:15.065" v="84" actId="1076"/>
          <ac:spMkLst>
            <pc:docMk/>
            <pc:sldMk cId="589003132" sldId="395"/>
            <ac:spMk id="5" creationId="{D2CEA982-4D1D-4DFF-986A-34454C2DA512}"/>
          </ac:spMkLst>
        </pc:spChg>
        <pc:spChg chg="mod">
          <ac:chgData name="Hefty, Sean" userId="33a57dfc-9c7e-4b91-ba23-770756a239f0" providerId="ADAL" clId="{117616A0-E1F1-42C1-9727-3108C6D01B66}" dt="2022-03-07T22:46:04.075" v="3" actId="1076"/>
          <ac:spMkLst>
            <pc:docMk/>
            <pc:sldMk cId="589003132" sldId="395"/>
            <ac:spMk id="6" creationId="{5A963727-EB89-466A-8267-A443D3864AAD}"/>
          </ac:spMkLst>
        </pc:spChg>
      </pc:sldChg>
      <pc:sldChg chg="modSp mod">
        <pc:chgData name="Hefty, Sean" userId="33a57dfc-9c7e-4b91-ba23-770756a239f0" providerId="ADAL" clId="{117616A0-E1F1-42C1-9727-3108C6D01B66}" dt="2022-03-08T16:48:55.869" v="2387" actId="1076"/>
        <pc:sldMkLst>
          <pc:docMk/>
          <pc:sldMk cId="3183288054" sldId="397"/>
        </pc:sldMkLst>
        <pc:spChg chg="mod">
          <ac:chgData name="Hefty, Sean" userId="33a57dfc-9c7e-4b91-ba23-770756a239f0" providerId="ADAL" clId="{117616A0-E1F1-42C1-9727-3108C6D01B66}" dt="2022-03-08T16:48:24.452" v="2384" actId="20577"/>
          <ac:spMkLst>
            <pc:docMk/>
            <pc:sldMk cId="3183288054" sldId="397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48:45.890" v="2385" actId="1076"/>
          <ac:spMkLst>
            <pc:docMk/>
            <pc:sldMk cId="3183288054" sldId="397"/>
            <ac:spMk id="5" creationId="{78CEDF2C-1053-4045-8F34-32DD03C670AB}"/>
          </ac:spMkLst>
        </pc:spChg>
        <pc:spChg chg="mod">
          <ac:chgData name="Hefty, Sean" userId="33a57dfc-9c7e-4b91-ba23-770756a239f0" providerId="ADAL" clId="{117616A0-E1F1-42C1-9727-3108C6D01B66}" dt="2022-03-08T16:48:55.869" v="2387" actId="1076"/>
          <ac:spMkLst>
            <pc:docMk/>
            <pc:sldMk cId="3183288054" sldId="397"/>
            <ac:spMk id="6" creationId="{80B81156-A08E-433D-B826-94DF0CBA8CC0}"/>
          </ac:spMkLst>
        </pc:sp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8" creationId="{47495247-4BE2-4105-8CA2-C7D4E3169407}"/>
          </ac:cxnSpMkLst>
        </pc:cxn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addSp delSp modSp mod">
        <pc:chgData name="Hefty, Sean" userId="33a57dfc-9c7e-4b91-ba23-770756a239f0" providerId="ADAL" clId="{117616A0-E1F1-42C1-9727-3108C6D01B66}" dt="2022-03-08T16:49:40.855" v="2392" actId="20577"/>
        <pc:sldMkLst>
          <pc:docMk/>
          <pc:sldMk cId="1546925059" sldId="400"/>
        </pc:sldMkLst>
        <pc:spChg chg="mod">
          <ac:chgData name="Hefty, Sean" userId="33a57dfc-9c7e-4b91-ba23-770756a239f0" providerId="ADAL" clId="{117616A0-E1F1-42C1-9727-3108C6D01B66}" dt="2022-03-07T22:44:23.602" v="1" actId="20577"/>
          <ac:spMkLst>
            <pc:docMk/>
            <pc:sldMk cId="1546925059" sldId="400"/>
            <ac:spMk id="2" creationId="{00000000-0000-0000-0000-000000000000}"/>
          </ac:spMkLst>
        </pc:spChg>
        <pc:spChg chg="add mod">
          <ac:chgData name="Hefty, Sean" userId="33a57dfc-9c7e-4b91-ba23-770756a239f0" providerId="ADAL" clId="{117616A0-E1F1-42C1-9727-3108C6D01B66}" dt="2022-03-08T16:42:56.892" v="2322" actId="1076"/>
          <ac:spMkLst>
            <pc:docMk/>
            <pc:sldMk cId="1546925059" sldId="400"/>
            <ac:spMk id="3" creationId="{2C01DE5F-C113-422F-AB4B-F8FEBDA27CAA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4" creationId="{89514FE4-D561-4A01-8DD7-F7D02AF3597E}"/>
          </ac:spMkLst>
        </pc:spChg>
        <pc:spChg chg="add mod">
          <ac:chgData name="Hefty, Sean" userId="33a57dfc-9c7e-4b91-ba23-770756a239f0" providerId="ADAL" clId="{117616A0-E1F1-42C1-9727-3108C6D01B66}" dt="2022-03-08T16:49:34.603" v="2390" actId="114"/>
          <ac:spMkLst>
            <pc:docMk/>
            <pc:sldMk cId="1546925059" sldId="400"/>
            <ac:spMk id="9" creationId="{7ED843D9-17EE-428F-B388-BDDAC03C017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10" creationId="{0A0CC9A3-716E-415A-B0EC-CD49C4B38680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3" creationId="{FE284123-54A3-47D0-B082-BBCE55EDE4E1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4" creationId="{A2B45209-3A5A-4443-917E-BF9A1E89D4EE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5" creationId="{5D66A9DE-F2E5-45DD-8909-F935CB0E2CC3}"/>
          </ac:spMkLst>
        </pc:spChg>
        <pc:spChg chg="del">
          <ac:chgData name="Hefty, Sean" userId="33a57dfc-9c7e-4b91-ba23-770756a239f0" providerId="ADAL" clId="{117616A0-E1F1-42C1-9727-3108C6D01B66}" dt="2022-03-07T22:52:26.546" v="199" actId="478"/>
          <ac:spMkLst>
            <pc:docMk/>
            <pc:sldMk cId="1546925059" sldId="400"/>
            <ac:spMk id="18" creationId="{C0052BD9-2769-4F88-99FB-7AFE3BEA87DF}"/>
          </ac:spMkLst>
        </pc:spChg>
        <pc:spChg chg="mod">
          <ac:chgData name="Hefty, Sean" userId="33a57dfc-9c7e-4b91-ba23-770756a239f0" providerId="ADAL" clId="{117616A0-E1F1-42C1-9727-3108C6D01B66}" dt="2022-03-08T16:49:40.855" v="2392" actId="20577"/>
          <ac:spMkLst>
            <pc:docMk/>
            <pc:sldMk cId="1546925059" sldId="400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2:52:24.967" v="197" actId="478"/>
          <ac:spMkLst>
            <pc:docMk/>
            <pc:sldMk cId="1546925059" sldId="400"/>
            <ac:spMk id="20" creationId="{67BDD859-0578-47B2-9F47-7AC11F0CAD04}"/>
          </ac:spMkLst>
        </pc:spChg>
        <pc:spChg chg="del">
          <ac:chgData name="Hefty, Sean" userId="33a57dfc-9c7e-4b91-ba23-770756a239f0" providerId="ADAL" clId="{117616A0-E1F1-42C1-9727-3108C6D01B66}" dt="2022-03-07T22:52:25.766" v="198" actId="478"/>
          <ac:spMkLst>
            <pc:docMk/>
            <pc:sldMk cId="1546925059" sldId="400"/>
            <ac:spMk id="21" creationId="{5C2A8970-C6B8-4253-BAC8-95376141EDB1}"/>
          </ac:spMkLst>
        </pc:spChg>
        <pc:spChg chg="mod">
          <ac:chgData name="Hefty, Sean" userId="33a57dfc-9c7e-4b91-ba23-770756a239f0" providerId="ADAL" clId="{117616A0-E1F1-42C1-9727-3108C6D01B66}" dt="2022-03-08T16:49:31.357" v="2388" actId="114"/>
          <ac:spMkLst>
            <pc:docMk/>
            <pc:sldMk cId="1546925059" sldId="400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8T16:46:00.197" v="2372" actId="1076"/>
          <ac:spMkLst>
            <pc:docMk/>
            <pc:sldMk cId="1546925059" sldId="400"/>
            <ac:spMk id="24" creationId="{2692861F-F4B7-4CF9-9564-0BC9D75DFCE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25" creationId="{C721D4B8-B55A-4A40-8112-2434D6B18481}"/>
          </ac:spMkLst>
        </pc:spChg>
        <pc:spChg chg="add mod">
          <ac:chgData name="Hefty, Sean" userId="33a57dfc-9c7e-4b91-ba23-770756a239f0" providerId="ADAL" clId="{117616A0-E1F1-42C1-9727-3108C6D01B66}" dt="2022-03-08T16:46:03.438" v="2373" actId="1076"/>
          <ac:spMkLst>
            <pc:docMk/>
            <pc:sldMk cId="1546925059" sldId="400"/>
            <ac:spMk id="26" creationId="{0A764330-DD4F-4601-A494-1095140C8EF1}"/>
          </ac:spMkLst>
        </pc:spChg>
        <pc:picChg chg="add del mod">
          <ac:chgData name="Hefty, Sean" userId="33a57dfc-9c7e-4b91-ba23-770756a239f0" providerId="ADAL" clId="{117616A0-E1F1-42C1-9727-3108C6D01B66}" dt="2022-03-07T22:54:09.116" v="230" actId="478"/>
          <ac:picMkLst>
            <pc:docMk/>
            <pc:sldMk cId="1546925059" sldId="400"/>
            <ac:picMk id="10" creationId="{C2E5B4E6-895F-4D97-8650-6DF77CD43D37}"/>
          </ac:picMkLst>
        </pc:picChg>
        <pc:picChg chg="del">
          <ac:chgData name="Hefty, Sean" userId="33a57dfc-9c7e-4b91-ba23-770756a239f0" providerId="ADAL" clId="{117616A0-E1F1-42C1-9727-3108C6D01B66}" dt="2022-03-07T22:52:21.139" v="196" actId="478"/>
          <ac:picMkLst>
            <pc:docMk/>
            <pc:sldMk cId="1546925059" sldId="400"/>
            <ac:picMk id="17" creationId="{C34357A8-138F-4647-A04D-930BF9A28758}"/>
          </ac:picMkLst>
        </pc:picChg>
        <pc:cxnChg chg="add mod">
          <ac:chgData name="Hefty, Sean" userId="33a57dfc-9c7e-4b91-ba23-770756a239f0" providerId="ADAL" clId="{117616A0-E1F1-42C1-9727-3108C6D01B66}" dt="2022-03-08T16:45:37.370" v="2365" actId="1076"/>
          <ac:cxnSpMkLst>
            <pc:docMk/>
            <pc:sldMk cId="1546925059" sldId="400"/>
            <ac:cxnSpMk id="5" creationId="{8A0B9BC3-2A59-41A1-A695-3E71828CD3BA}"/>
          </ac:cxnSpMkLst>
        </pc:cxnChg>
        <pc:cxnChg chg="add del mod">
          <ac:chgData name="Hefty, Sean" userId="33a57dfc-9c7e-4b91-ba23-770756a239f0" providerId="ADAL" clId="{117616A0-E1F1-42C1-9727-3108C6D01B66}" dt="2022-03-07T23:08:32.023" v="376" actId="478"/>
          <ac:cxnSpMkLst>
            <pc:docMk/>
            <pc:sldMk cId="1546925059" sldId="400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8T16:45:33.347" v="2364" actId="1076"/>
          <ac:cxnSpMkLst>
            <pc:docMk/>
            <pc:sldMk cId="1546925059" sldId="400"/>
            <ac:cxnSpMk id="16" creationId="{237127F0-3DC9-4D98-BACF-AD3703B68D7D}"/>
          </ac:cxnSpMkLst>
        </pc:cxnChg>
        <pc:cxnChg chg="add mod">
          <ac:chgData name="Hefty, Sean" userId="33a57dfc-9c7e-4b91-ba23-770756a239f0" providerId="ADAL" clId="{117616A0-E1F1-42C1-9727-3108C6D01B66}" dt="2022-03-08T16:45:52.035" v="2368" actId="14100"/>
          <ac:cxnSpMkLst>
            <pc:docMk/>
            <pc:sldMk cId="1546925059" sldId="400"/>
            <ac:cxnSpMk id="20" creationId="{132320A6-A179-4939-B348-676B631D034F}"/>
          </ac:cxnSpMkLst>
        </pc:cxnChg>
      </pc:sldChg>
      <pc:sldChg chg="add">
        <pc:chgData name="Hefty, Sean" userId="33a57dfc-9c7e-4b91-ba23-770756a239f0" providerId="ADAL" clId="{117616A0-E1F1-42C1-9727-3108C6D01B66}" dt="2022-03-07T22:44:12.415" v="0"/>
        <pc:sldMkLst>
          <pc:docMk/>
          <pc:sldMk cId="2460910034" sldId="402"/>
        </pc:sldMkLst>
      </pc:sldChg>
      <pc:sldChg chg="addSp delSp modSp add mod">
        <pc:chgData name="Hefty, Sean" userId="33a57dfc-9c7e-4b91-ba23-770756a239f0" providerId="ADAL" clId="{117616A0-E1F1-42C1-9727-3108C6D01B66}" dt="2022-03-07T23:30:00.242" v="1257" actId="1035"/>
        <pc:sldMkLst>
          <pc:docMk/>
          <pc:sldMk cId="2041475610" sldId="403"/>
        </pc:sldMkLst>
        <pc:spChg chg="mod">
          <ac:chgData name="Hefty, Sean" userId="33a57dfc-9c7e-4b91-ba23-770756a239f0" providerId="ADAL" clId="{117616A0-E1F1-42C1-9727-3108C6D01B66}" dt="2022-03-07T23:08:55.753" v="388" actId="20577"/>
          <ac:spMkLst>
            <pc:docMk/>
            <pc:sldMk cId="2041475610" sldId="403"/>
            <ac:spMk id="2" creationId="{00000000-0000-0000-0000-000000000000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3" creationId="{2C01DE5F-C113-422F-AB4B-F8FEBDA27CAA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4" creationId="{89514FE4-D561-4A01-8DD7-F7D02AF3597E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9" creationId="{7ED843D9-17EE-428F-B388-BDDAC03C017D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3" creationId="{FE284123-54A3-47D0-B082-BBCE55EDE4E1}"/>
          </ac:spMkLst>
        </pc:spChg>
        <pc:spChg chg="del">
          <ac:chgData name="Hefty, Sean" userId="33a57dfc-9c7e-4b91-ba23-770756a239f0" providerId="ADAL" clId="{117616A0-E1F1-42C1-9727-3108C6D01B66}" dt="2022-03-07T23:17:01.417" v="728" actId="478"/>
          <ac:spMkLst>
            <pc:docMk/>
            <pc:sldMk cId="2041475610" sldId="403"/>
            <ac:spMk id="14" creationId="{A2B45209-3A5A-4443-917E-BF9A1E89D4EE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5" creationId="{5D66A9DE-F2E5-45DD-8909-F935CB0E2CC3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6" creationId="{F397E322-2A39-469D-8AD1-10DED7C71EB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0" creationId="{C3F19D87-E926-4CA6-82EC-8634C7EB83C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1" creationId="{4D0FB9C8-1BC7-4092-9DF3-0F08E75D5CC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2" creationId="{5E1C7F17-FC67-42ED-87C5-6E7FDDFD12B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3" creationId="{C568C2B5-9014-49D6-9F8F-95271079661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4" creationId="{E1C0C2AB-4A96-41B8-B699-0F74D06EB90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5" creationId="{C64909A2-7E53-498E-B199-746BBBF363A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6" creationId="{B4096086-6772-4CEA-96E4-28889641472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0" creationId="{6626345D-2854-400C-9E67-F50CBEF2C32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1" creationId="{EB128674-AC84-4D19-8D6D-16AA02893C1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2" creationId="{51A151D0-1FE7-4AFD-BDFA-0A1509FA4DF5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6" creationId="{36982587-C9FA-443D-A20F-0DC94F570BB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7" creationId="{95BBDD71-95FB-40FF-B58F-017E77FD31F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8" creationId="{06BB15EA-3D58-4664-BF06-39C5617ABB2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9" creationId="{5ACB2B89-8DF4-4E94-B841-012915D74FD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70" creationId="{B4117191-34CE-4C12-8A39-0317EFE3B87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85" creationId="{0BD3DB35-FAB9-463E-BC7A-E1901DDF3F39}"/>
          </ac:spMkLst>
        </pc:spChg>
        <pc:spChg chg="add del mod">
          <ac:chgData name="Hefty, Sean" userId="33a57dfc-9c7e-4b91-ba23-770756a239f0" providerId="ADAL" clId="{117616A0-E1F1-42C1-9727-3108C6D01B66}" dt="2022-03-07T23:25:52.165" v="957" actId="478"/>
          <ac:spMkLst>
            <pc:docMk/>
            <pc:sldMk cId="2041475610" sldId="403"/>
            <ac:spMk id="86" creationId="{3AC5639A-400A-42C1-B290-5BE1017AC99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93" creationId="{6B42FB6C-5C4D-4E36-9D70-9CF33AAC3C6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05" creationId="{29827693-3A5B-4A20-8BC0-A866044417C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1" creationId="{7694DE6E-DD97-4AF4-9042-14BCFCC96D7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2" creationId="{B5AEFC2F-8C30-430A-95E2-329228B916C6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3" creationId="{7468C479-1414-4538-AB7A-EF9E7DDA0412}"/>
          </ac:spMkLst>
        </pc:spChg>
        <pc:spChg chg="add mod">
          <ac:chgData name="Hefty, Sean" userId="33a57dfc-9c7e-4b91-ba23-770756a239f0" providerId="ADAL" clId="{117616A0-E1F1-42C1-9727-3108C6D01B66}" dt="2022-03-07T23:29:53.794" v="1240" actId="1076"/>
          <ac:spMkLst>
            <pc:docMk/>
            <pc:sldMk cId="2041475610" sldId="403"/>
            <ac:spMk id="114" creationId="{6BAE9F19-FD70-46D1-9E15-C0E611327AD9}"/>
          </ac:spMkLst>
        </pc:spChg>
        <pc:cxnChg chg="del mod">
          <ac:chgData name="Hefty, Sean" userId="33a57dfc-9c7e-4b91-ba23-770756a239f0" providerId="ADAL" clId="{117616A0-E1F1-42C1-9727-3108C6D01B66}" dt="2022-03-07T23:11:07.266" v="427" actId="478"/>
          <ac:cxnSpMkLst>
            <pc:docMk/>
            <pc:sldMk cId="2041475610" sldId="403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27" creationId="{D54A7799-725D-457B-B104-57094CA15D57}"/>
          </ac:cxnSpMkLst>
        </pc:cxnChg>
        <pc:cxnChg chg="add del">
          <ac:chgData name="Hefty, Sean" userId="33a57dfc-9c7e-4b91-ba23-770756a239f0" providerId="ADAL" clId="{117616A0-E1F1-42C1-9727-3108C6D01B66}" dt="2022-03-07T23:12:00.463" v="446" actId="478"/>
          <ac:cxnSpMkLst>
            <pc:docMk/>
            <pc:sldMk cId="2041475610" sldId="403"/>
            <ac:cxnSpMk id="29" creationId="{7B6B42AA-3BAF-42F7-8D52-0021AD9CE80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0" creationId="{45A49DD1-3501-479F-A1E9-E86D17EA3B6A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9" creationId="{15549A18-B394-43A8-B3F7-9316F569DCFD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7" creationId="{8DD1BAB2-4871-4B3A-BC05-BFFE846F14D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8" creationId="{2FAC4D12-A24B-4899-A58E-02459B78E449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9" creationId="{DEC0A17B-F068-45EB-B1F6-63A1492BF228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63" creationId="{A85FC6FD-1B06-42CC-B8DC-7B7A5441710B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78" creationId="{0F47A750-6CF0-4FD6-B709-9ACA6597758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1" creationId="{1C233E96-FCF0-474A-B470-01CE241B0FA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7" creationId="{9B4DE275-E504-47BE-982E-F2441D6500F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90" creationId="{58AA1E88-B749-4EAB-93C2-A6BFBEA5CEF0}"/>
          </ac:cxnSpMkLst>
        </pc:cxnChg>
        <pc:cxnChg chg="add del mod">
          <ac:chgData name="Hefty, Sean" userId="33a57dfc-9c7e-4b91-ba23-770756a239f0" providerId="ADAL" clId="{117616A0-E1F1-42C1-9727-3108C6D01B66}" dt="2022-03-07T23:25:01.767" v="927" actId="478"/>
          <ac:cxnSpMkLst>
            <pc:docMk/>
            <pc:sldMk cId="2041475610" sldId="403"/>
            <ac:cxnSpMk id="100" creationId="{E3225280-26FF-46F5-8CCF-31347BAC580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110" creationId="{FC2B7FFD-BE06-48FC-9B63-332DA7C4D6C5}"/>
          </ac:cxnSpMkLst>
        </pc:cxnChg>
      </pc:sldChg>
      <pc:sldChg chg="modSp add mod">
        <pc:chgData name="Hefty, Sean" userId="33a57dfc-9c7e-4b91-ba23-770756a239f0" providerId="ADAL" clId="{117616A0-E1F1-42C1-9727-3108C6D01B66}" dt="2022-03-08T16:52:50.488" v="2512" actId="14"/>
        <pc:sldMkLst>
          <pc:docMk/>
          <pc:sldMk cId="1330131723" sldId="404"/>
        </pc:sldMkLst>
        <pc:spChg chg="mod">
          <ac:chgData name="Hefty, Sean" userId="33a57dfc-9c7e-4b91-ba23-770756a239f0" providerId="ADAL" clId="{117616A0-E1F1-42C1-9727-3108C6D01B66}" dt="2022-03-07T23:31:53.498" v="1371" actId="20577"/>
          <ac:spMkLst>
            <pc:docMk/>
            <pc:sldMk cId="1330131723" sldId="404"/>
            <ac:spMk id="2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52:50.488" v="2512" actId="14"/>
          <ac:spMkLst>
            <pc:docMk/>
            <pc:sldMk cId="1330131723" sldId="404"/>
            <ac:spMk id="3" creationId="{00000000-0000-0000-0000-000000000000}"/>
          </ac:spMkLst>
        </pc:spChg>
      </pc:sldChg>
    </pc:docChg>
  </pc:docChgLst>
  <pc:docChgLst>
    <pc:chgData name="Sean Hefty" userId="33a57dfc-9c7e-4b91-ba23-770756a239f0" providerId="ADAL" clId="{996EA6F5-2CEF-4474-A908-DF3CCA9C3A04}"/>
    <pc:docChg chg="undo custSel addSld delSld modSld sldOrd">
      <pc:chgData name="Sean Hefty" userId="33a57dfc-9c7e-4b91-ba23-770756a239f0" providerId="ADAL" clId="{996EA6F5-2CEF-4474-A908-DF3CCA9C3A04}" dt="2020-06-25T00:21:30.243" v="1901" actId="1076"/>
      <pc:docMkLst>
        <pc:docMk/>
      </pc:docMkLst>
      <pc:sldChg chg="modSp">
        <pc:chgData name="Sean Hefty" userId="33a57dfc-9c7e-4b91-ba23-770756a239f0" providerId="ADAL" clId="{996EA6F5-2CEF-4474-A908-DF3CCA9C3A04}" dt="2020-06-23T22:08:21.543" v="39" actId="20577"/>
        <pc:sldMkLst>
          <pc:docMk/>
          <pc:sldMk cId="554762707" sldId="256"/>
        </pc:sldMkLst>
        <pc:spChg chg="mod">
          <ac:chgData name="Sean Hefty" userId="33a57dfc-9c7e-4b91-ba23-770756a239f0" providerId="ADAL" clId="{996EA6F5-2CEF-4474-A908-DF3CCA9C3A04}" dt="2020-06-23T22:08:21.543" v="39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3T22:08:16.691" v="31" actId="20577"/>
          <ac:spMkLst>
            <pc:docMk/>
            <pc:sldMk cId="554762707" sldId="256"/>
            <ac:spMk id="6" creationId="{00000000-0000-0000-0000-000000000000}"/>
          </ac:spMkLst>
        </pc:spChg>
      </pc:sldChg>
      <pc:sldChg chg="addSp modSp add">
        <pc:chgData name="Sean Hefty" userId="33a57dfc-9c7e-4b91-ba23-770756a239f0" providerId="ADAL" clId="{996EA6F5-2CEF-4474-A908-DF3CCA9C3A04}" dt="2020-06-24T23:02:52.584" v="472" actId="167"/>
        <pc:sldMkLst>
          <pc:docMk/>
          <pc:sldMk cId="2082314102" sldId="313"/>
        </pc:sldMkLst>
        <pc:spChg chg="add mod ord">
          <ac:chgData name="Sean Hefty" userId="33a57dfc-9c7e-4b91-ba23-770756a239f0" providerId="ADAL" clId="{996EA6F5-2CEF-4474-A908-DF3CCA9C3A04}" dt="2020-06-24T23:02:52.584" v="472" actId="167"/>
          <ac:spMkLst>
            <pc:docMk/>
            <pc:sldMk cId="2082314102" sldId="313"/>
            <ac:spMk id="4" creationId="{7377566C-0CCF-45B6-9F4F-C5A30C827139}"/>
          </ac:spMkLst>
        </pc:spChg>
        <pc:spChg chg="mod">
          <ac:chgData name="Sean Hefty" userId="33a57dfc-9c7e-4b91-ba23-770756a239f0" providerId="ADAL" clId="{996EA6F5-2CEF-4474-A908-DF3CCA9C3A04}" dt="2020-06-24T22:59:37.092" v="421" actId="20577"/>
          <ac:spMkLst>
            <pc:docMk/>
            <pc:sldMk cId="2082314102" sldId="313"/>
            <ac:spMk id="157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10:30.826" v="58" actId="2696"/>
        <pc:sldMkLst>
          <pc:docMk/>
          <pc:sldMk cId="2943353239" sldId="329"/>
        </pc:sldMkLst>
      </pc:sldChg>
      <pc:sldChg chg="modSp add del">
        <pc:chgData name="Sean Hefty" userId="33a57dfc-9c7e-4b91-ba23-770756a239f0" providerId="ADAL" clId="{996EA6F5-2CEF-4474-A908-DF3CCA9C3A04}" dt="2020-06-24T23:00:53.255" v="443" actId="2696"/>
        <pc:sldMkLst>
          <pc:docMk/>
          <pc:sldMk cId="1745699832" sldId="330"/>
        </pc:sldMkLst>
        <pc:spChg chg="mod">
          <ac:chgData name="Sean Hefty" userId="33a57dfc-9c7e-4b91-ba23-770756a239f0" providerId="ADAL" clId="{996EA6F5-2CEF-4474-A908-DF3CCA9C3A04}" dt="2020-06-24T22:59:47.504" v="433" actId="20577"/>
          <ac:spMkLst>
            <pc:docMk/>
            <pc:sldMk cId="1745699832" sldId="330"/>
            <ac:spMk id="510" creationId="{00000000-0000-0000-0000-000000000000}"/>
          </ac:spMkLst>
        </pc:spChg>
      </pc:sldChg>
      <pc:sldChg chg="delSp modSp">
        <pc:chgData name="Sean Hefty" userId="33a57dfc-9c7e-4b91-ba23-770756a239f0" providerId="ADAL" clId="{996EA6F5-2CEF-4474-A908-DF3CCA9C3A04}" dt="2020-06-23T22:18:37.826" v="410" actId="6549"/>
        <pc:sldMkLst>
          <pc:docMk/>
          <pc:sldMk cId="2023365725" sldId="333"/>
        </pc:sldMkLst>
        <pc:spChg chg="mod">
          <ac:chgData name="Sean Hefty" userId="33a57dfc-9c7e-4b91-ba23-770756a239f0" providerId="ADAL" clId="{996EA6F5-2CEF-4474-A908-DF3CCA9C3A04}" dt="2020-06-23T22:18:37.826" v="410" actId="6549"/>
          <ac:spMkLst>
            <pc:docMk/>
            <pc:sldMk cId="2023365725" sldId="333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3T22:11:44.446" v="65" actId="478"/>
          <ac:spMkLst>
            <pc:docMk/>
            <pc:sldMk cId="2023365725" sldId="333"/>
            <ac:spMk id="5" creationId="{00000000-0000-0000-0000-000000000000}"/>
          </ac:spMkLst>
        </pc:spChg>
      </pc:sldChg>
      <pc:sldChg chg="add del">
        <pc:chgData name="Sean Hefty" userId="33a57dfc-9c7e-4b91-ba23-770756a239f0" providerId="ADAL" clId="{996EA6F5-2CEF-4474-A908-DF3CCA9C3A04}" dt="2020-06-24T22:59:16.009" v="413" actId="2696"/>
        <pc:sldMkLst>
          <pc:docMk/>
          <pc:sldMk cId="805404255" sldId="338"/>
        </pc:sldMkLst>
      </pc:sldChg>
      <pc:sldChg chg="del">
        <pc:chgData name="Sean Hefty" userId="33a57dfc-9c7e-4b91-ba23-770756a239f0" providerId="ADAL" clId="{996EA6F5-2CEF-4474-A908-DF3CCA9C3A04}" dt="2020-06-23T22:12:41.851" v="106" actId="2696"/>
        <pc:sldMkLst>
          <pc:docMk/>
          <pc:sldMk cId="4082531042" sldId="358"/>
        </pc:sldMkLst>
      </pc:sldChg>
      <pc:sldChg chg="del">
        <pc:chgData name="Sean Hefty" userId="33a57dfc-9c7e-4b91-ba23-770756a239f0" providerId="ADAL" clId="{996EA6F5-2CEF-4474-A908-DF3CCA9C3A04}" dt="2020-06-23T22:10:30.805" v="53" actId="2696"/>
        <pc:sldMkLst>
          <pc:docMk/>
          <pc:sldMk cId="3302389991" sldId="359"/>
        </pc:sldMkLst>
      </pc:sldChg>
      <pc:sldChg chg="del">
        <pc:chgData name="Sean Hefty" userId="33a57dfc-9c7e-4b91-ba23-770756a239f0" providerId="ADAL" clId="{996EA6F5-2CEF-4474-A908-DF3CCA9C3A04}" dt="2020-06-23T22:10:30.812" v="55" actId="2696"/>
        <pc:sldMkLst>
          <pc:docMk/>
          <pc:sldMk cId="1771356813" sldId="360"/>
        </pc:sldMkLst>
      </pc:sldChg>
      <pc:sldChg chg="del">
        <pc:chgData name="Sean Hefty" userId="33a57dfc-9c7e-4b91-ba23-770756a239f0" providerId="ADAL" clId="{996EA6F5-2CEF-4474-A908-DF3CCA9C3A04}" dt="2020-06-23T22:10:30.802" v="52" actId="2696"/>
        <pc:sldMkLst>
          <pc:docMk/>
          <pc:sldMk cId="2456966960" sldId="362"/>
        </pc:sldMkLst>
      </pc:sldChg>
      <pc:sldChg chg="del">
        <pc:chgData name="Sean Hefty" userId="33a57dfc-9c7e-4b91-ba23-770756a239f0" providerId="ADAL" clId="{996EA6F5-2CEF-4474-A908-DF3CCA9C3A04}" dt="2020-06-23T22:17:00.570" v="348" actId="2696"/>
        <pc:sldMkLst>
          <pc:docMk/>
          <pc:sldMk cId="3510784115" sldId="363"/>
        </pc:sldMkLst>
      </pc:sldChg>
      <pc:sldChg chg="del">
        <pc:chgData name="Sean Hefty" userId="33a57dfc-9c7e-4b91-ba23-770756a239f0" providerId="ADAL" clId="{996EA6F5-2CEF-4474-A908-DF3CCA9C3A04}" dt="2020-06-23T22:16:52.464" v="346" actId="2696"/>
        <pc:sldMkLst>
          <pc:docMk/>
          <pc:sldMk cId="2913640115" sldId="364"/>
        </pc:sldMkLst>
      </pc:sldChg>
      <pc:sldChg chg="del">
        <pc:chgData name="Sean Hefty" userId="33a57dfc-9c7e-4b91-ba23-770756a239f0" providerId="ADAL" clId="{996EA6F5-2CEF-4474-A908-DF3CCA9C3A04}" dt="2020-06-25T00:11:50.419" v="1599" actId="2696"/>
        <pc:sldMkLst>
          <pc:docMk/>
          <pc:sldMk cId="3328258" sldId="365"/>
        </pc:sldMkLst>
      </pc:sldChg>
      <pc:sldChg chg="del">
        <pc:chgData name="Sean Hefty" userId="33a57dfc-9c7e-4b91-ba23-770756a239f0" providerId="ADAL" clId="{996EA6F5-2CEF-4474-A908-DF3CCA9C3A04}" dt="2020-06-23T22:17:06.140" v="349" actId="2696"/>
        <pc:sldMkLst>
          <pc:docMk/>
          <pc:sldMk cId="1957094166" sldId="366"/>
        </pc:sldMkLst>
      </pc:sldChg>
      <pc:sldChg chg="del">
        <pc:chgData name="Sean Hefty" userId="33a57dfc-9c7e-4b91-ba23-770756a239f0" providerId="ADAL" clId="{996EA6F5-2CEF-4474-A908-DF3CCA9C3A04}" dt="2020-06-25T00:11:51.238" v="1600" actId="2696"/>
        <pc:sldMkLst>
          <pc:docMk/>
          <pc:sldMk cId="3075360115" sldId="367"/>
        </pc:sldMkLst>
      </pc:sldChg>
      <pc:sldChg chg="del">
        <pc:chgData name="Sean Hefty" userId="33a57dfc-9c7e-4b91-ba23-770756a239f0" providerId="ADAL" clId="{996EA6F5-2CEF-4474-A908-DF3CCA9C3A04}" dt="2020-06-25T00:11:52.069" v="1601" actId="2696"/>
        <pc:sldMkLst>
          <pc:docMk/>
          <pc:sldMk cId="804919405" sldId="368"/>
        </pc:sldMkLst>
      </pc:sldChg>
      <pc:sldChg chg="del">
        <pc:chgData name="Sean Hefty" userId="33a57dfc-9c7e-4b91-ba23-770756a239f0" providerId="ADAL" clId="{996EA6F5-2CEF-4474-A908-DF3CCA9C3A04}" dt="2020-06-25T00:11:49.517" v="1598" actId="2696"/>
        <pc:sldMkLst>
          <pc:docMk/>
          <pc:sldMk cId="2874279633" sldId="369"/>
        </pc:sldMkLst>
      </pc:sldChg>
      <pc:sldChg chg="del">
        <pc:chgData name="Sean Hefty" userId="33a57dfc-9c7e-4b91-ba23-770756a239f0" providerId="ADAL" clId="{996EA6F5-2CEF-4474-A908-DF3CCA9C3A04}" dt="2020-06-25T00:11:52.956" v="1602" actId="2696"/>
        <pc:sldMkLst>
          <pc:docMk/>
          <pc:sldMk cId="154193907" sldId="370"/>
        </pc:sldMkLst>
      </pc:sldChg>
      <pc:sldChg chg="del">
        <pc:chgData name="Sean Hefty" userId="33a57dfc-9c7e-4b91-ba23-770756a239f0" providerId="ADAL" clId="{996EA6F5-2CEF-4474-A908-DF3CCA9C3A04}" dt="2020-06-23T22:10:30.829" v="59" actId="2696"/>
        <pc:sldMkLst>
          <pc:docMk/>
          <pc:sldMk cId="1905484743" sldId="371"/>
        </pc:sldMkLst>
      </pc:sldChg>
      <pc:sldChg chg="del">
        <pc:chgData name="Sean Hefty" userId="33a57dfc-9c7e-4b91-ba23-770756a239f0" providerId="ADAL" clId="{996EA6F5-2CEF-4474-A908-DF3CCA9C3A04}" dt="2020-06-23T22:10:30.832" v="61" actId="2696"/>
        <pc:sldMkLst>
          <pc:docMk/>
          <pc:sldMk cId="566692155" sldId="372"/>
        </pc:sldMkLst>
      </pc:sldChg>
      <pc:sldChg chg="del">
        <pc:chgData name="Sean Hefty" userId="33a57dfc-9c7e-4b91-ba23-770756a239f0" providerId="ADAL" clId="{996EA6F5-2CEF-4474-A908-DF3CCA9C3A04}" dt="2020-06-23T22:10:30.832" v="62" actId="2696"/>
        <pc:sldMkLst>
          <pc:docMk/>
          <pc:sldMk cId="2839771543" sldId="373"/>
        </pc:sldMkLst>
      </pc:sldChg>
      <pc:sldChg chg="del">
        <pc:chgData name="Sean Hefty" userId="33a57dfc-9c7e-4b91-ba23-770756a239f0" providerId="ADAL" clId="{996EA6F5-2CEF-4474-A908-DF3CCA9C3A04}" dt="2020-06-23T22:10:30.832" v="63" actId="2696"/>
        <pc:sldMkLst>
          <pc:docMk/>
          <pc:sldMk cId="3504150226" sldId="374"/>
        </pc:sldMkLst>
      </pc:sldChg>
      <pc:sldChg chg="del">
        <pc:chgData name="Sean Hefty" userId="33a57dfc-9c7e-4b91-ba23-770756a239f0" providerId="ADAL" clId="{996EA6F5-2CEF-4474-A908-DF3CCA9C3A04}" dt="2020-06-23T22:10:30.830" v="60" actId="2696"/>
        <pc:sldMkLst>
          <pc:docMk/>
          <pc:sldMk cId="464284871" sldId="375"/>
        </pc:sldMkLst>
      </pc:sldChg>
      <pc:sldChg chg="del">
        <pc:chgData name="Sean Hefty" userId="33a57dfc-9c7e-4b91-ba23-770756a239f0" providerId="ADAL" clId="{996EA6F5-2CEF-4474-A908-DF3CCA9C3A04}" dt="2020-06-23T22:08:38.306" v="40" actId="2696"/>
        <pc:sldMkLst>
          <pc:docMk/>
          <pc:sldMk cId="823118808" sldId="376"/>
        </pc:sldMkLst>
      </pc:sldChg>
      <pc:sldChg chg="del">
        <pc:chgData name="Sean Hefty" userId="33a57dfc-9c7e-4b91-ba23-770756a239f0" providerId="ADAL" clId="{996EA6F5-2CEF-4474-A908-DF3CCA9C3A04}" dt="2020-06-23T22:08:38.306" v="41" actId="2696"/>
        <pc:sldMkLst>
          <pc:docMk/>
          <pc:sldMk cId="1610738944" sldId="377"/>
        </pc:sldMkLst>
      </pc:sldChg>
      <pc:sldChg chg="modSp add">
        <pc:chgData name="Sean Hefty" userId="33a57dfc-9c7e-4b91-ba23-770756a239f0" providerId="ADAL" clId="{996EA6F5-2CEF-4474-A908-DF3CCA9C3A04}" dt="2020-06-24T23:01:10.683" v="445" actId="207"/>
        <pc:sldMkLst>
          <pc:docMk/>
          <pc:sldMk cId="3092405436" sldId="377"/>
        </pc:sldMkLst>
        <pc:spChg chg="mod">
          <ac:chgData name="Sean Hefty" userId="33a57dfc-9c7e-4b91-ba23-770756a239f0" providerId="ADAL" clId="{996EA6F5-2CEF-4474-A908-DF3CCA9C3A04}" dt="2020-06-24T23:01:08.198" v="444" actId="207"/>
          <ac:spMkLst>
            <pc:docMk/>
            <pc:sldMk cId="3092405436" sldId="377"/>
            <ac:spMk id="10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01:10.683" v="445" actId="207"/>
          <ac:spMkLst>
            <pc:docMk/>
            <pc:sldMk cId="3092405436" sldId="377"/>
            <ac:spMk id="11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9.660" v="442" actId="1076"/>
          <ac:spMkLst>
            <pc:docMk/>
            <pc:sldMk cId="3092405436" sldId="377"/>
            <ac:spMk id="1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4.972" v="441" actId="20577"/>
          <ac:spMkLst>
            <pc:docMk/>
            <pc:sldMk cId="3092405436" sldId="377"/>
            <ac:spMk id="510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08:38.306" v="42" actId="2696"/>
        <pc:sldMkLst>
          <pc:docMk/>
          <pc:sldMk cId="2027400383" sldId="378"/>
        </pc:sldMkLst>
      </pc:sldChg>
      <pc:sldChg chg="del">
        <pc:chgData name="Sean Hefty" userId="33a57dfc-9c7e-4b91-ba23-770756a239f0" providerId="ADAL" clId="{996EA6F5-2CEF-4474-A908-DF3CCA9C3A04}" dt="2020-06-23T22:08:38.322" v="43" actId="2696"/>
        <pc:sldMkLst>
          <pc:docMk/>
          <pc:sldMk cId="3348643246" sldId="379"/>
        </pc:sldMkLst>
      </pc:sldChg>
      <pc:sldChg chg="del">
        <pc:chgData name="Sean Hefty" userId="33a57dfc-9c7e-4b91-ba23-770756a239f0" providerId="ADAL" clId="{996EA6F5-2CEF-4474-A908-DF3CCA9C3A04}" dt="2020-06-23T22:08:38.322" v="44" actId="2696"/>
        <pc:sldMkLst>
          <pc:docMk/>
          <pc:sldMk cId="2098197223" sldId="380"/>
        </pc:sldMkLst>
      </pc:sldChg>
      <pc:sldChg chg="del">
        <pc:chgData name="Sean Hefty" userId="33a57dfc-9c7e-4b91-ba23-770756a239f0" providerId="ADAL" clId="{996EA6F5-2CEF-4474-A908-DF3CCA9C3A04}" dt="2020-06-23T22:08:38.322" v="45" actId="2696"/>
        <pc:sldMkLst>
          <pc:docMk/>
          <pc:sldMk cId="1591930449" sldId="381"/>
        </pc:sldMkLst>
      </pc:sldChg>
      <pc:sldChg chg="del">
        <pc:chgData name="Sean Hefty" userId="33a57dfc-9c7e-4b91-ba23-770756a239f0" providerId="ADAL" clId="{996EA6F5-2CEF-4474-A908-DF3CCA9C3A04}" dt="2020-06-23T22:08:38.322" v="46" actId="2696"/>
        <pc:sldMkLst>
          <pc:docMk/>
          <pc:sldMk cId="3641151778" sldId="382"/>
        </pc:sldMkLst>
      </pc:sldChg>
      <pc:sldChg chg="del">
        <pc:chgData name="Sean Hefty" userId="33a57dfc-9c7e-4b91-ba23-770756a239f0" providerId="ADAL" clId="{996EA6F5-2CEF-4474-A908-DF3CCA9C3A04}" dt="2020-06-23T22:08:38.322" v="47" actId="2696"/>
        <pc:sldMkLst>
          <pc:docMk/>
          <pc:sldMk cId="3893623934" sldId="383"/>
        </pc:sldMkLst>
      </pc:sldChg>
      <pc:sldChg chg="del">
        <pc:chgData name="Sean Hefty" userId="33a57dfc-9c7e-4b91-ba23-770756a239f0" providerId="ADAL" clId="{996EA6F5-2CEF-4474-A908-DF3CCA9C3A04}" dt="2020-06-23T22:08:43.821" v="49" actId="2696"/>
        <pc:sldMkLst>
          <pc:docMk/>
          <pc:sldMk cId="4254467455" sldId="385"/>
        </pc:sldMkLst>
      </pc:sldChg>
      <pc:sldChg chg="del">
        <pc:chgData name="Sean Hefty" userId="33a57dfc-9c7e-4b91-ba23-770756a239f0" providerId="ADAL" clId="{996EA6F5-2CEF-4474-A908-DF3CCA9C3A04}" dt="2020-06-23T22:08:38.337" v="48" actId="2696"/>
        <pc:sldMkLst>
          <pc:docMk/>
          <pc:sldMk cId="3352008059" sldId="386"/>
        </pc:sldMkLst>
      </pc:sldChg>
      <pc:sldChg chg="del">
        <pc:chgData name="Sean Hefty" userId="33a57dfc-9c7e-4b91-ba23-770756a239f0" providerId="ADAL" clId="{996EA6F5-2CEF-4474-A908-DF3CCA9C3A04}" dt="2020-06-23T22:10:30.809" v="54" actId="2696"/>
        <pc:sldMkLst>
          <pc:docMk/>
          <pc:sldMk cId="2645346080" sldId="387"/>
        </pc:sldMkLst>
      </pc:sldChg>
      <pc:sldChg chg="del">
        <pc:chgData name="Sean Hefty" userId="33a57dfc-9c7e-4b91-ba23-770756a239f0" providerId="ADAL" clId="{996EA6F5-2CEF-4474-A908-DF3CCA9C3A04}" dt="2020-06-23T22:10:30.832" v="64" actId="2696"/>
        <pc:sldMkLst>
          <pc:docMk/>
          <pc:sldMk cId="4019386459" sldId="388"/>
        </pc:sldMkLst>
      </pc:sldChg>
      <pc:sldChg chg="del">
        <pc:chgData name="Sean Hefty" userId="33a57dfc-9c7e-4b91-ba23-770756a239f0" providerId="ADAL" clId="{996EA6F5-2CEF-4474-A908-DF3CCA9C3A04}" dt="2020-06-23T22:16:57.148" v="347" actId="2696"/>
        <pc:sldMkLst>
          <pc:docMk/>
          <pc:sldMk cId="3810551835" sldId="389"/>
        </pc:sldMkLst>
      </pc:sldChg>
      <pc:sldChg chg="del">
        <pc:chgData name="Sean Hefty" userId="33a57dfc-9c7e-4b91-ba23-770756a239f0" providerId="ADAL" clId="{996EA6F5-2CEF-4474-A908-DF3CCA9C3A04}" dt="2020-06-23T22:10:30.799" v="51" actId="2696"/>
        <pc:sldMkLst>
          <pc:docMk/>
          <pc:sldMk cId="4263026704" sldId="390"/>
        </pc:sldMkLst>
      </pc:sldChg>
      <pc:sldChg chg="del">
        <pc:chgData name="Sean Hefty" userId="33a57dfc-9c7e-4b91-ba23-770756a239f0" providerId="ADAL" clId="{996EA6F5-2CEF-4474-A908-DF3CCA9C3A04}" dt="2020-06-24T23:59:16.765" v="1479" actId="2696"/>
        <pc:sldMkLst>
          <pc:docMk/>
          <pc:sldMk cId="3528652177" sldId="391"/>
        </pc:sldMkLst>
      </pc:sldChg>
      <pc:sldChg chg="del">
        <pc:chgData name="Sean Hefty" userId="33a57dfc-9c7e-4b91-ba23-770756a239f0" providerId="ADAL" clId="{996EA6F5-2CEF-4474-A908-DF3CCA9C3A04}" dt="2020-06-23T22:10:30.817" v="57" actId="2696"/>
        <pc:sldMkLst>
          <pc:docMk/>
          <pc:sldMk cId="2388645718" sldId="392"/>
        </pc:sldMkLst>
      </pc:sldChg>
      <pc:sldChg chg="del">
        <pc:chgData name="Sean Hefty" userId="33a57dfc-9c7e-4b91-ba23-770756a239f0" providerId="ADAL" clId="{996EA6F5-2CEF-4474-A908-DF3CCA9C3A04}" dt="2020-06-23T22:10:30.815" v="56" actId="2696"/>
        <pc:sldMkLst>
          <pc:docMk/>
          <pc:sldMk cId="1547302210" sldId="393"/>
        </pc:sldMkLst>
      </pc:sldChg>
      <pc:sldChg chg="ord">
        <pc:chgData name="Sean Hefty" userId="33a57dfc-9c7e-4b91-ba23-770756a239f0" providerId="ADAL" clId="{996EA6F5-2CEF-4474-A908-DF3CCA9C3A04}" dt="2020-06-23T22:19:09.362" v="411"/>
        <pc:sldMkLst>
          <pc:docMk/>
          <pc:sldMk cId="1616463631" sldId="394"/>
        </pc:sldMkLst>
      </pc:sldChg>
      <pc:sldChg chg="addSp delSp modSp ord">
        <pc:chgData name="Sean Hefty" userId="33a57dfc-9c7e-4b91-ba23-770756a239f0" providerId="ADAL" clId="{996EA6F5-2CEF-4474-A908-DF3CCA9C3A04}" dt="2020-06-24T23:43:43.618" v="909" actId="20577"/>
        <pc:sldMkLst>
          <pc:docMk/>
          <pc:sldMk cId="3980161429" sldId="395"/>
        </pc:sldMkLst>
        <pc:spChg chg="del">
          <ac:chgData name="Sean Hefty" userId="33a57dfc-9c7e-4b91-ba23-770756a239f0" providerId="ADAL" clId="{996EA6F5-2CEF-4474-A908-DF3CCA9C3A04}" dt="2020-06-24T23:32:27.187" v="477" actId="478"/>
          <ac:spMkLst>
            <pc:docMk/>
            <pc:sldMk cId="3980161429" sldId="395"/>
            <ac:spMk id="3" creationId="{00000000-0000-0000-0000-000000000000}"/>
          </ac:spMkLst>
        </pc:spChg>
        <pc:spChg chg="add del mod">
          <ac:chgData name="Sean Hefty" userId="33a57dfc-9c7e-4b91-ba23-770756a239f0" providerId="ADAL" clId="{996EA6F5-2CEF-4474-A908-DF3CCA9C3A04}" dt="2020-06-24T23:32:30.099" v="478" actId="478"/>
          <ac:spMkLst>
            <pc:docMk/>
            <pc:sldMk cId="3980161429" sldId="395"/>
            <ac:spMk id="5" creationId="{D5139FEE-BCA4-45C0-BF72-42720EA41D88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7" creationId="{8BF71A09-B3A3-4CE0-95EE-47EB79A5F88D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8" creationId="{5C685EAB-0573-43C2-AADD-4FB5DD313707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9" creationId="{94E83BC5-1E33-43B7-A6B2-82EC03622F44}"/>
          </ac:spMkLst>
        </pc:spChg>
        <pc:spChg chg="add mod">
          <ac:chgData name="Sean Hefty" userId="33a57dfc-9c7e-4b91-ba23-770756a239f0" providerId="ADAL" clId="{996EA6F5-2CEF-4474-A908-DF3CCA9C3A04}" dt="2020-06-24T23:43:43.618" v="909" actId="20577"/>
          <ac:spMkLst>
            <pc:docMk/>
            <pc:sldMk cId="3980161429" sldId="395"/>
            <ac:spMk id="10" creationId="{CC2C28BF-E084-4BCB-BEC5-21C50BDF8CCC}"/>
          </ac:spMkLst>
        </pc:spChg>
        <pc:picChg chg="add del mod">
          <ac:chgData name="Sean Hefty" userId="33a57dfc-9c7e-4b91-ba23-770756a239f0" providerId="ADAL" clId="{996EA6F5-2CEF-4474-A908-DF3CCA9C3A04}" dt="2020-06-24T23:38:57.036" v="688" actId="478"/>
          <ac:picMkLst>
            <pc:docMk/>
            <pc:sldMk cId="3980161429" sldId="395"/>
            <ac:picMk id="6" creationId="{F9DDD73D-9672-4311-9FF3-3A9944AF9996}"/>
          </ac:picMkLst>
        </pc:picChg>
        <pc:picChg chg="add mod">
          <ac:chgData name="Sean Hefty" userId="33a57dfc-9c7e-4b91-ba23-770756a239f0" providerId="ADAL" clId="{996EA6F5-2CEF-4474-A908-DF3CCA9C3A04}" dt="2020-06-24T23:39:16.194" v="693" actId="1076"/>
          <ac:picMkLst>
            <pc:docMk/>
            <pc:sldMk cId="3980161429" sldId="395"/>
            <ac:picMk id="11" creationId="{1C541446-1D7C-40D9-A577-91CB1D004CD2}"/>
          </ac:picMkLst>
        </pc:picChg>
      </pc:sldChg>
      <pc:sldChg chg="addSp modSp ord">
        <pc:chgData name="Sean Hefty" userId="33a57dfc-9c7e-4b91-ba23-770756a239f0" providerId="ADAL" clId="{996EA6F5-2CEF-4474-A908-DF3CCA9C3A04}" dt="2020-06-24T23:54:50.433" v="1478" actId="1076"/>
        <pc:sldMkLst>
          <pc:docMk/>
          <pc:sldMk cId="1160998598" sldId="396"/>
        </pc:sldMkLst>
        <pc:spChg chg="mod">
          <ac:chgData name="Sean Hefty" userId="33a57dfc-9c7e-4b91-ba23-770756a239f0" providerId="ADAL" clId="{996EA6F5-2CEF-4474-A908-DF3CCA9C3A04}" dt="2020-06-24T23:44:30.551" v="919" actId="20577"/>
          <ac:spMkLst>
            <pc:docMk/>
            <pc:sldMk cId="1160998598" sldId="396"/>
            <ac:spMk id="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52:45.751" v="1258" actId="20577"/>
          <ac:spMkLst>
            <pc:docMk/>
            <pc:sldMk cId="1160998598" sldId="396"/>
            <ac:spMk id="3" creationId="{00000000-0000-0000-0000-000000000000}"/>
          </ac:spMkLst>
        </pc:spChg>
        <pc:spChg chg="add mod">
          <ac:chgData name="Sean Hefty" userId="33a57dfc-9c7e-4b91-ba23-770756a239f0" providerId="ADAL" clId="{996EA6F5-2CEF-4474-A908-DF3CCA9C3A04}" dt="2020-06-24T23:54:38.954" v="1475" actId="14100"/>
          <ac:spMkLst>
            <pc:docMk/>
            <pc:sldMk cId="1160998598" sldId="396"/>
            <ac:spMk id="5" creationId="{C3550F25-1EED-4C97-8EDC-0B553CBCB702}"/>
          </ac:spMkLst>
        </pc:spChg>
        <pc:spChg chg="add mod">
          <ac:chgData name="Sean Hefty" userId="33a57dfc-9c7e-4b91-ba23-770756a239f0" providerId="ADAL" clId="{996EA6F5-2CEF-4474-A908-DF3CCA9C3A04}" dt="2020-06-24T23:54:50.433" v="1478" actId="1076"/>
          <ac:spMkLst>
            <pc:docMk/>
            <pc:sldMk cId="1160998598" sldId="396"/>
            <ac:spMk id="6" creationId="{7286C054-9612-438D-92FC-845EBF7A44C8}"/>
          </ac:spMkLst>
        </pc:spChg>
        <pc:spChg chg="add mod">
          <ac:chgData name="Sean Hefty" userId="33a57dfc-9c7e-4b91-ba23-770756a239f0" providerId="ADAL" clId="{996EA6F5-2CEF-4474-A908-DF3CCA9C3A04}" dt="2020-06-24T23:54:48.158" v="1477" actId="1076"/>
          <ac:spMkLst>
            <pc:docMk/>
            <pc:sldMk cId="1160998598" sldId="396"/>
            <ac:spMk id="7" creationId="{E75DB3F6-6989-43A3-8CCC-C7FE1B462D54}"/>
          </ac:spMkLst>
        </pc:spChg>
        <pc:picChg chg="add mod">
          <ac:chgData name="Sean Hefty" userId="33a57dfc-9c7e-4b91-ba23-770756a239f0" providerId="ADAL" clId="{996EA6F5-2CEF-4474-A908-DF3CCA9C3A04}" dt="2020-06-24T23:54:44.299" v="1476" actId="1076"/>
          <ac:picMkLst>
            <pc:docMk/>
            <pc:sldMk cId="1160998598" sldId="396"/>
            <ac:picMk id="4" creationId="{D30B0E4A-C8CF-4657-BE7D-E9CBA3AC7E35}"/>
          </ac:picMkLst>
        </pc:picChg>
      </pc:sldChg>
      <pc:sldChg chg="del">
        <pc:chgData name="Sean Hefty" userId="33a57dfc-9c7e-4b91-ba23-770756a239f0" providerId="ADAL" clId="{996EA6F5-2CEF-4474-A908-DF3CCA9C3A04}" dt="2020-06-24T23:59:18.969" v="1481" actId="2696"/>
        <pc:sldMkLst>
          <pc:docMk/>
          <pc:sldMk cId="1216750651" sldId="397"/>
        </pc:sldMkLst>
      </pc:sldChg>
      <pc:sldChg chg="del">
        <pc:chgData name="Sean Hefty" userId="33a57dfc-9c7e-4b91-ba23-770756a239f0" providerId="ADAL" clId="{996EA6F5-2CEF-4474-A908-DF3CCA9C3A04}" dt="2020-06-24T23:59:19.317" v="1482" actId="2696"/>
        <pc:sldMkLst>
          <pc:docMk/>
          <pc:sldMk cId="3388754275" sldId="399"/>
        </pc:sldMkLst>
      </pc:sldChg>
      <pc:sldChg chg="del">
        <pc:chgData name="Sean Hefty" userId="33a57dfc-9c7e-4b91-ba23-770756a239f0" providerId="ADAL" clId="{996EA6F5-2CEF-4474-A908-DF3CCA9C3A04}" dt="2020-06-24T23:59:19.717" v="1483" actId="2696"/>
        <pc:sldMkLst>
          <pc:docMk/>
          <pc:sldMk cId="4166813663" sldId="404"/>
        </pc:sldMkLst>
      </pc:sldChg>
      <pc:sldChg chg="del">
        <pc:chgData name="Sean Hefty" userId="33a57dfc-9c7e-4b91-ba23-770756a239f0" providerId="ADAL" clId="{996EA6F5-2CEF-4474-A908-DF3CCA9C3A04}" dt="2020-06-24T23:59:19.918" v="1484" actId="2696"/>
        <pc:sldMkLst>
          <pc:docMk/>
          <pc:sldMk cId="2245975603" sldId="405"/>
        </pc:sldMkLst>
      </pc:sldChg>
      <pc:sldChg chg="del">
        <pc:chgData name="Sean Hefty" userId="33a57dfc-9c7e-4b91-ba23-770756a239f0" providerId="ADAL" clId="{996EA6F5-2CEF-4474-A908-DF3CCA9C3A04}" dt="2020-06-24T23:59:20.103" v="1485" actId="2696"/>
        <pc:sldMkLst>
          <pc:docMk/>
          <pc:sldMk cId="4150393239" sldId="406"/>
        </pc:sldMkLst>
      </pc:sldChg>
      <pc:sldChg chg="del">
        <pc:chgData name="Sean Hefty" userId="33a57dfc-9c7e-4b91-ba23-770756a239f0" providerId="ADAL" clId="{996EA6F5-2CEF-4474-A908-DF3CCA9C3A04}" dt="2020-06-24T23:59:20.872" v="1487" actId="2696"/>
        <pc:sldMkLst>
          <pc:docMk/>
          <pc:sldMk cId="3504578355" sldId="407"/>
        </pc:sldMkLst>
      </pc:sldChg>
      <pc:sldChg chg="del">
        <pc:chgData name="Sean Hefty" userId="33a57dfc-9c7e-4b91-ba23-770756a239f0" providerId="ADAL" clId="{996EA6F5-2CEF-4474-A908-DF3CCA9C3A04}" dt="2020-06-24T23:59:21.107" v="1488" actId="2696"/>
        <pc:sldMkLst>
          <pc:docMk/>
          <pc:sldMk cId="500097896" sldId="408"/>
        </pc:sldMkLst>
      </pc:sldChg>
      <pc:sldChg chg="del">
        <pc:chgData name="Sean Hefty" userId="33a57dfc-9c7e-4b91-ba23-770756a239f0" providerId="ADAL" clId="{996EA6F5-2CEF-4474-A908-DF3CCA9C3A04}" dt="2020-06-24T23:59:21.940" v="1489" actId="2696"/>
        <pc:sldMkLst>
          <pc:docMk/>
          <pc:sldMk cId="3913432524" sldId="409"/>
        </pc:sldMkLst>
      </pc:sldChg>
      <pc:sldChg chg="del">
        <pc:chgData name="Sean Hefty" userId="33a57dfc-9c7e-4b91-ba23-770756a239f0" providerId="ADAL" clId="{996EA6F5-2CEF-4474-A908-DF3CCA9C3A04}" dt="2020-06-24T23:59:20.387" v="1486" actId="2696"/>
        <pc:sldMkLst>
          <pc:docMk/>
          <pc:sldMk cId="840601729" sldId="410"/>
        </pc:sldMkLst>
      </pc:sldChg>
      <pc:sldChg chg="modSp ord">
        <pc:chgData name="Sean Hefty" userId="33a57dfc-9c7e-4b91-ba23-770756a239f0" providerId="ADAL" clId="{996EA6F5-2CEF-4474-A908-DF3CCA9C3A04}" dt="2020-06-24T23:52:05.993" v="1249" actId="20577"/>
        <pc:sldMkLst>
          <pc:docMk/>
          <pc:sldMk cId="1063016874" sldId="411"/>
        </pc:sldMkLst>
        <pc:spChg chg="mod">
          <ac:chgData name="Sean Hefty" userId="33a57dfc-9c7e-4b91-ba23-770756a239f0" providerId="ADAL" clId="{996EA6F5-2CEF-4474-A908-DF3CCA9C3A04}" dt="2020-06-24T23:52:05.993" v="1249" actId="20577"/>
          <ac:spMkLst>
            <pc:docMk/>
            <pc:sldMk cId="1063016874" sldId="411"/>
            <ac:spMk id="3" creationId="{00000000-0000-0000-0000-000000000000}"/>
          </ac:spMkLst>
        </pc:spChg>
      </pc:sldChg>
      <pc:sldChg chg="addSp delSp modSp add">
        <pc:chgData name="Sean Hefty" userId="33a57dfc-9c7e-4b91-ba23-770756a239f0" providerId="ADAL" clId="{996EA6F5-2CEF-4474-A908-DF3CCA9C3A04}" dt="2020-06-25T00:15:01.024" v="1695" actId="1076"/>
        <pc:sldMkLst>
          <pc:docMk/>
          <pc:sldMk cId="1144808559" sldId="412"/>
        </pc:sldMkLst>
        <pc:spChg chg="mod">
          <ac:chgData name="Sean Hefty" userId="33a57dfc-9c7e-4b91-ba23-770756a239f0" providerId="ADAL" clId="{996EA6F5-2CEF-4474-A908-DF3CCA9C3A04}" dt="2020-06-25T00:12:23.322" v="1606" actId="120"/>
          <ac:spMkLst>
            <pc:docMk/>
            <pc:sldMk cId="1144808559" sldId="412"/>
            <ac:spMk id="2" creationId="{00000000-0000-0000-0000-000000000000}"/>
          </ac:spMkLst>
        </pc:spChg>
        <pc:spChg chg="del mod">
          <ac:chgData name="Sean Hefty" userId="33a57dfc-9c7e-4b91-ba23-770756a239f0" providerId="ADAL" clId="{996EA6F5-2CEF-4474-A908-DF3CCA9C3A04}" dt="2020-06-25T00:08:42.632" v="1519" actId="478"/>
          <ac:spMkLst>
            <pc:docMk/>
            <pc:sldMk cId="1144808559" sldId="412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08:26.371" v="1492" actId="478"/>
          <ac:spMkLst>
            <pc:docMk/>
            <pc:sldMk cId="1144808559" sldId="412"/>
            <ac:spMk id="5" creationId="{C3550F25-1EED-4C97-8EDC-0B553CBCB702}"/>
          </ac:spMkLst>
        </pc:spChg>
        <pc:spChg chg="del">
          <ac:chgData name="Sean Hefty" userId="33a57dfc-9c7e-4b91-ba23-770756a239f0" providerId="ADAL" clId="{996EA6F5-2CEF-4474-A908-DF3CCA9C3A04}" dt="2020-06-25T00:08:29.878" v="1496" actId="478"/>
          <ac:spMkLst>
            <pc:docMk/>
            <pc:sldMk cId="1144808559" sldId="412"/>
            <ac:spMk id="6" creationId="{7286C054-9612-438D-92FC-845EBF7A44C8}"/>
          </ac:spMkLst>
        </pc:spChg>
        <pc:spChg chg="del mod">
          <ac:chgData name="Sean Hefty" userId="33a57dfc-9c7e-4b91-ba23-770756a239f0" providerId="ADAL" clId="{996EA6F5-2CEF-4474-A908-DF3CCA9C3A04}" dt="2020-06-25T00:08:27.119" v="1493" actId="478"/>
          <ac:spMkLst>
            <pc:docMk/>
            <pc:sldMk cId="1144808559" sldId="412"/>
            <ac:spMk id="7" creationId="{E75DB3F6-6989-43A3-8CCC-C7FE1B462D54}"/>
          </ac:spMkLst>
        </pc:spChg>
        <pc:spChg chg="add mod">
          <ac:chgData name="Sean Hefty" userId="33a57dfc-9c7e-4b91-ba23-770756a239f0" providerId="ADAL" clId="{996EA6F5-2CEF-4474-A908-DF3CCA9C3A04}" dt="2020-06-25T00:15:01.024" v="1695" actId="1076"/>
          <ac:spMkLst>
            <pc:docMk/>
            <pc:sldMk cId="1144808559" sldId="412"/>
            <ac:spMk id="9" creationId="{447C4987-A4A4-4EAE-98BD-D55CF85C4E46}"/>
          </ac:spMkLst>
        </pc:spChg>
        <pc:spChg chg="add mod">
          <ac:chgData name="Sean Hefty" userId="33a57dfc-9c7e-4b91-ba23-770756a239f0" providerId="ADAL" clId="{996EA6F5-2CEF-4474-A908-DF3CCA9C3A04}" dt="2020-06-25T00:11:12.246" v="1558" actId="20577"/>
          <ac:spMkLst>
            <pc:docMk/>
            <pc:sldMk cId="1144808559" sldId="412"/>
            <ac:spMk id="13" creationId="{476F51BB-5447-4120-89BE-01E270576EAB}"/>
          </ac:spMkLst>
        </pc:spChg>
        <pc:spChg chg="add mod">
          <ac:chgData name="Sean Hefty" userId="33a57dfc-9c7e-4b91-ba23-770756a239f0" providerId="ADAL" clId="{996EA6F5-2CEF-4474-A908-DF3CCA9C3A04}" dt="2020-06-25T00:11:21.308" v="1571" actId="1076"/>
          <ac:spMkLst>
            <pc:docMk/>
            <pc:sldMk cId="1144808559" sldId="412"/>
            <ac:spMk id="14" creationId="{12F654C2-5AEB-4232-A915-C0423EC13D9F}"/>
          </ac:spMkLst>
        </pc:spChg>
        <pc:spChg chg="add mod">
          <ac:chgData name="Sean Hefty" userId="33a57dfc-9c7e-4b91-ba23-770756a239f0" providerId="ADAL" clId="{996EA6F5-2CEF-4474-A908-DF3CCA9C3A04}" dt="2020-06-25T00:13:23.757" v="1677" actId="1076"/>
          <ac:spMkLst>
            <pc:docMk/>
            <pc:sldMk cId="1144808559" sldId="412"/>
            <ac:spMk id="15" creationId="{B1DE8D1D-A4C5-4139-A566-C6E24432F748}"/>
          </ac:spMkLst>
        </pc:spChg>
        <pc:spChg chg="add mod">
          <ac:chgData name="Sean Hefty" userId="33a57dfc-9c7e-4b91-ba23-770756a239f0" providerId="ADAL" clId="{996EA6F5-2CEF-4474-A908-DF3CCA9C3A04}" dt="2020-06-25T00:13:15.616" v="1675" actId="1076"/>
          <ac:spMkLst>
            <pc:docMk/>
            <pc:sldMk cId="1144808559" sldId="412"/>
            <ac:spMk id="16" creationId="{7B4B1FC5-2353-4727-8AA8-DD6A5C59A879}"/>
          </ac:spMkLst>
        </pc:spChg>
        <pc:spChg chg="add del mod">
          <ac:chgData name="Sean Hefty" userId="33a57dfc-9c7e-4b91-ba23-770756a239f0" providerId="ADAL" clId="{996EA6F5-2CEF-4474-A908-DF3CCA9C3A04}" dt="2020-06-25T00:12:08.050" v="1605" actId="478"/>
          <ac:spMkLst>
            <pc:docMk/>
            <pc:sldMk cId="1144808559" sldId="412"/>
            <ac:spMk id="17" creationId="{4D4A053E-038E-4DFB-B27D-00E6DE25055E}"/>
          </ac:spMkLst>
        </pc:spChg>
        <pc:spChg chg="add mod">
          <ac:chgData name="Sean Hefty" userId="33a57dfc-9c7e-4b91-ba23-770756a239f0" providerId="ADAL" clId="{996EA6F5-2CEF-4474-A908-DF3CCA9C3A04}" dt="2020-06-25T00:14:55.219" v="1694" actId="20577"/>
          <ac:spMkLst>
            <pc:docMk/>
            <pc:sldMk cId="1144808559" sldId="412"/>
            <ac:spMk id="18" creationId="{A06B9B0E-35F0-4C09-8856-EB758C445220}"/>
          </ac:spMkLst>
        </pc:spChg>
        <pc:picChg chg="del mod">
          <ac:chgData name="Sean Hefty" userId="33a57dfc-9c7e-4b91-ba23-770756a239f0" providerId="ADAL" clId="{996EA6F5-2CEF-4474-A908-DF3CCA9C3A04}" dt="2020-06-25T00:08:28.261" v="1495" actId="478"/>
          <ac:picMkLst>
            <pc:docMk/>
            <pc:sldMk cId="1144808559" sldId="412"/>
            <ac:picMk id="4" creationId="{D30B0E4A-C8CF-4657-BE7D-E9CBA3AC7E35}"/>
          </ac:picMkLst>
        </pc:picChg>
        <pc:picChg chg="add mod">
          <ac:chgData name="Sean Hefty" userId="33a57dfc-9c7e-4b91-ba23-770756a239f0" providerId="ADAL" clId="{996EA6F5-2CEF-4474-A908-DF3CCA9C3A04}" dt="2020-06-25T00:09:53.611" v="1537" actId="1076"/>
          <ac:picMkLst>
            <pc:docMk/>
            <pc:sldMk cId="1144808559" sldId="412"/>
            <ac:picMk id="8" creationId="{7336D97C-C6B9-485D-8BE4-496F55ECF138}"/>
          </ac:picMkLst>
        </pc:picChg>
        <pc:picChg chg="add mod">
          <ac:chgData name="Sean Hefty" userId="33a57dfc-9c7e-4b91-ba23-770756a239f0" providerId="ADAL" clId="{996EA6F5-2CEF-4474-A908-DF3CCA9C3A04}" dt="2020-06-25T00:09:55.114" v="1538" actId="1076"/>
          <ac:picMkLst>
            <pc:docMk/>
            <pc:sldMk cId="1144808559" sldId="412"/>
            <ac:picMk id="10" creationId="{8B908E37-8811-4F0A-B23C-324ED409F6C3}"/>
          </ac:picMkLst>
        </pc:picChg>
        <pc:picChg chg="add mod">
          <ac:chgData name="Sean Hefty" userId="33a57dfc-9c7e-4b91-ba23-770756a239f0" providerId="ADAL" clId="{996EA6F5-2CEF-4474-A908-DF3CCA9C3A04}" dt="2020-06-25T00:13:20.480" v="1676" actId="1076"/>
          <ac:picMkLst>
            <pc:docMk/>
            <pc:sldMk cId="1144808559" sldId="412"/>
            <ac:picMk id="11" creationId="{44F25FF6-B5B5-49CE-9780-DEDE4FA3993E}"/>
          </ac:picMkLst>
        </pc:picChg>
        <pc:picChg chg="add mod">
          <ac:chgData name="Sean Hefty" userId="33a57dfc-9c7e-4b91-ba23-770756a239f0" providerId="ADAL" clId="{996EA6F5-2CEF-4474-A908-DF3CCA9C3A04}" dt="2020-06-25T00:13:15.616" v="1675" actId="1076"/>
          <ac:picMkLst>
            <pc:docMk/>
            <pc:sldMk cId="1144808559" sldId="412"/>
            <ac:picMk id="12" creationId="{766A969F-367F-4106-800C-2FA4CB4B5468}"/>
          </ac:picMkLst>
        </pc:picChg>
        <pc:cxnChg chg="add mod">
          <ac:chgData name="Sean Hefty" userId="33a57dfc-9c7e-4b91-ba23-770756a239f0" providerId="ADAL" clId="{996EA6F5-2CEF-4474-A908-DF3CCA9C3A04}" dt="2020-06-25T00:14:42.816" v="1690" actId="1037"/>
          <ac:cxnSpMkLst>
            <pc:docMk/>
            <pc:sldMk cId="1144808559" sldId="412"/>
            <ac:cxnSpMk id="20" creationId="{408D6E01-5AE8-4C73-B124-1F053E13165F}"/>
          </ac:cxnSpMkLst>
        </pc:cxnChg>
        <pc:cxnChg chg="add mod">
          <ac:chgData name="Sean Hefty" userId="33a57dfc-9c7e-4b91-ba23-770756a239f0" providerId="ADAL" clId="{996EA6F5-2CEF-4474-A908-DF3CCA9C3A04}" dt="2020-06-25T00:14:37.322" v="1687" actId="14100"/>
          <ac:cxnSpMkLst>
            <pc:docMk/>
            <pc:sldMk cId="1144808559" sldId="412"/>
            <ac:cxnSpMk id="22" creationId="{12028015-F90B-4B97-BBC8-6D24AC9C6EA2}"/>
          </ac:cxnSpMkLst>
        </pc:cxnChg>
      </pc:sldChg>
      <pc:sldChg chg="del">
        <pc:chgData name="Sean Hefty" userId="33a57dfc-9c7e-4b91-ba23-770756a239f0" providerId="ADAL" clId="{996EA6F5-2CEF-4474-A908-DF3CCA9C3A04}" dt="2020-06-24T23:59:18.284" v="1480" actId="2696"/>
        <pc:sldMkLst>
          <pc:docMk/>
          <pc:sldMk cId="3106688470" sldId="412"/>
        </pc:sldMkLst>
      </pc:sldChg>
      <pc:sldChg chg="addSp delSp modSp add">
        <pc:chgData name="Sean Hefty" userId="33a57dfc-9c7e-4b91-ba23-770756a239f0" providerId="ADAL" clId="{996EA6F5-2CEF-4474-A908-DF3CCA9C3A04}" dt="2020-06-25T00:19:57.212" v="1882" actId="1076"/>
        <pc:sldMkLst>
          <pc:docMk/>
          <pc:sldMk cId="2505216751" sldId="413"/>
        </pc:sldMkLst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9" creationId="{447C4987-A4A4-4EAE-98BD-D55CF85C4E46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3" creationId="{476F51BB-5447-4120-89BE-01E270576EAB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4" creationId="{12F654C2-5AEB-4232-A915-C0423EC13D9F}"/>
          </ac:spMkLst>
        </pc:spChg>
        <pc:spChg chg="mod ord">
          <ac:chgData name="Sean Hefty" userId="33a57dfc-9c7e-4b91-ba23-770756a239f0" providerId="ADAL" clId="{996EA6F5-2CEF-4474-A908-DF3CCA9C3A04}" dt="2020-06-25T00:18:38.098" v="1788" actId="1036"/>
          <ac:spMkLst>
            <pc:docMk/>
            <pc:sldMk cId="2505216751" sldId="413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6" creationId="{7B4B1FC5-2353-4727-8AA8-DD6A5C59A879}"/>
          </ac:spMkLst>
        </pc:spChg>
        <pc:spChg chg="add mod">
          <ac:chgData name="Sean Hefty" userId="33a57dfc-9c7e-4b91-ba23-770756a239f0" providerId="ADAL" clId="{996EA6F5-2CEF-4474-A908-DF3CCA9C3A04}" dt="2020-06-25T00:18:42.895" v="1789" actId="1076"/>
          <ac:spMkLst>
            <pc:docMk/>
            <pc:sldMk cId="2505216751" sldId="413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15:10.509" v="1697" actId="478"/>
          <ac:spMkLst>
            <pc:docMk/>
            <pc:sldMk cId="2505216751" sldId="413"/>
            <ac:spMk id="18" creationId="{A06B9B0E-35F0-4C09-8856-EB758C445220}"/>
          </ac:spMkLst>
        </pc:spChg>
        <pc:spChg chg="add mod">
          <ac:chgData name="Sean Hefty" userId="33a57dfc-9c7e-4b91-ba23-770756a239f0" providerId="ADAL" clId="{996EA6F5-2CEF-4474-A908-DF3CCA9C3A04}" dt="2020-06-25T00:18:19.756" v="1775" actId="1036"/>
          <ac:spMkLst>
            <pc:docMk/>
            <pc:sldMk cId="2505216751" sldId="413"/>
            <ac:spMk id="19" creationId="{73E5552B-C675-4DE3-89D1-6BEFC85BA4D8}"/>
          </ac:spMkLst>
        </pc:spChg>
        <pc:spChg chg="add mod">
          <ac:chgData name="Sean Hefty" userId="33a57dfc-9c7e-4b91-ba23-770756a239f0" providerId="ADAL" clId="{996EA6F5-2CEF-4474-A908-DF3CCA9C3A04}" dt="2020-06-25T00:18:56.508" v="1799" actId="1076"/>
          <ac:spMkLst>
            <pc:docMk/>
            <pc:sldMk cId="2505216751" sldId="413"/>
            <ac:spMk id="21" creationId="{7D9AF2B1-92A6-40BB-8B69-3BF3E7F8CDC8}"/>
          </ac:spMkLst>
        </pc:spChg>
        <pc:spChg chg="add mod">
          <ac:chgData name="Sean Hefty" userId="33a57dfc-9c7e-4b91-ba23-770756a239f0" providerId="ADAL" clId="{996EA6F5-2CEF-4474-A908-DF3CCA9C3A04}" dt="2020-06-25T00:19:57.212" v="1882" actId="1076"/>
          <ac:spMkLst>
            <pc:docMk/>
            <pc:sldMk cId="2505216751" sldId="413"/>
            <ac:spMk id="23" creationId="{2A9E4D01-CD5E-4B82-9B34-06614F239748}"/>
          </ac:spMkLst>
        </pc:spChg>
        <pc:picChg chg="add mod">
          <ac:chgData name="Sean Hefty" userId="33a57dfc-9c7e-4b91-ba23-770756a239f0" providerId="ADAL" clId="{996EA6F5-2CEF-4474-A908-DF3CCA9C3A04}" dt="2020-06-25T00:18:35.655" v="1784" actId="14100"/>
          <ac:picMkLst>
            <pc:docMk/>
            <pc:sldMk cId="2505216751" sldId="413"/>
            <ac:picMk id="3" creationId="{BD9CFA4C-AE3C-4175-B392-566A7B47DF05}"/>
          </ac:picMkLst>
        </pc:picChg>
        <pc:picChg chg="add mod">
          <ac:chgData name="Sean Hefty" userId="33a57dfc-9c7e-4b91-ba23-770756a239f0" providerId="ADAL" clId="{996EA6F5-2CEF-4474-A908-DF3CCA9C3A04}" dt="2020-06-25T00:18:31.915" v="1783" actId="14100"/>
          <ac:picMkLst>
            <pc:docMk/>
            <pc:sldMk cId="2505216751" sldId="413"/>
            <ac:picMk id="4" creationId="{F20D06BC-8FC3-4D9E-97EC-039EF79EFD94}"/>
          </ac:picMkLst>
        </pc:picChg>
        <pc:picChg chg="add mod">
          <ac:chgData name="Sean Hefty" userId="33a57dfc-9c7e-4b91-ba23-770756a239f0" providerId="ADAL" clId="{996EA6F5-2CEF-4474-A908-DF3CCA9C3A04}" dt="2020-06-25T00:18:26.278" v="1782" actId="14100"/>
          <ac:picMkLst>
            <pc:docMk/>
            <pc:sldMk cId="2505216751" sldId="413"/>
            <ac:picMk id="5" creationId="{6892144C-8CE0-410E-9B2A-61C7AE62D09E}"/>
          </ac:picMkLst>
        </pc:picChg>
        <pc:picChg chg="add mod">
          <ac:chgData name="Sean Hefty" userId="33a57dfc-9c7e-4b91-ba23-770756a239f0" providerId="ADAL" clId="{996EA6F5-2CEF-4474-A908-DF3CCA9C3A04}" dt="2020-06-25T00:18:53.099" v="1798" actId="14100"/>
          <ac:picMkLst>
            <pc:docMk/>
            <pc:sldMk cId="2505216751" sldId="413"/>
            <ac:picMk id="6" creationId="{B897DE0E-DEC3-41FA-AE35-9853A2698FED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8" creationId="{7336D97C-C6B9-485D-8BE4-496F55ECF138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0" creationId="{8B908E37-8811-4F0A-B23C-324ED409F6C3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1" creationId="{44F25FF6-B5B5-49CE-9780-DEDE4FA3993E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2" creationId="{766A969F-367F-4106-800C-2FA4CB4B5468}"/>
          </ac:picMkLst>
        </pc:pic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0" creationId="{408D6E01-5AE8-4C73-B124-1F053E13165F}"/>
          </ac:cxnSpMkLst>
        </pc:cxn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2" creationId="{12028015-F90B-4B97-BBC8-6D24AC9C6EA2}"/>
          </ac:cxnSpMkLst>
        </pc:cxnChg>
      </pc:sldChg>
      <pc:sldChg chg="addSp delSp modSp add">
        <pc:chgData name="Sean Hefty" userId="33a57dfc-9c7e-4b91-ba23-770756a239f0" providerId="ADAL" clId="{996EA6F5-2CEF-4474-A908-DF3CCA9C3A04}" dt="2020-06-25T00:21:30.243" v="1901" actId="1076"/>
        <pc:sldMkLst>
          <pc:docMk/>
          <pc:sldMk cId="2899572122" sldId="414"/>
        </pc:sldMkLst>
        <pc:spChg chg="mod">
          <ac:chgData name="Sean Hefty" userId="33a57dfc-9c7e-4b91-ba23-770756a239f0" providerId="ADAL" clId="{996EA6F5-2CEF-4474-A908-DF3CCA9C3A04}" dt="2020-06-25T00:21:26.470" v="1900" actId="20577"/>
          <ac:spMkLst>
            <pc:docMk/>
            <pc:sldMk cId="2899572122" sldId="414"/>
            <ac:spMk id="2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9" creationId="{73E5552B-C675-4DE3-89D1-6BEFC85BA4D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21" creationId="{7D9AF2B1-92A6-40BB-8B69-3BF3E7F8CDC8}"/>
          </ac:spMkLst>
        </pc:spChg>
        <pc:spChg chg="del">
          <ac:chgData name="Sean Hefty" userId="33a57dfc-9c7e-4b91-ba23-770756a239f0" providerId="ADAL" clId="{996EA6F5-2CEF-4474-A908-DF3CCA9C3A04}" dt="2020-06-25T00:20:37.131" v="1885" actId="478"/>
          <ac:spMkLst>
            <pc:docMk/>
            <pc:sldMk cId="2899572122" sldId="414"/>
            <ac:spMk id="23" creationId="{2A9E4D01-CD5E-4B82-9B34-06614F239748}"/>
          </ac:spMkLst>
        </pc:spChg>
        <pc:picChg chg="del">
          <ac:chgData name="Sean Hefty" userId="33a57dfc-9c7e-4b91-ba23-770756a239f0" providerId="ADAL" clId="{996EA6F5-2CEF-4474-A908-DF3CCA9C3A04}" dt="2020-06-25T00:20:43.579" v="1887" actId="478"/>
          <ac:picMkLst>
            <pc:docMk/>
            <pc:sldMk cId="2899572122" sldId="414"/>
            <ac:picMk id="3" creationId="{BD9CFA4C-AE3C-4175-B392-566A7B47DF05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4" creationId="{F20D06BC-8FC3-4D9E-97EC-039EF79EFD94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5" creationId="{6892144C-8CE0-410E-9B2A-61C7AE62D09E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6" creationId="{B897DE0E-DEC3-41FA-AE35-9853A2698FED}"/>
          </ac:picMkLst>
        </pc:picChg>
        <pc:picChg chg="add mod">
          <ac:chgData name="Sean Hefty" userId="33a57dfc-9c7e-4b91-ba23-770756a239f0" providerId="ADAL" clId="{996EA6F5-2CEF-4474-A908-DF3CCA9C3A04}" dt="2020-06-25T00:21:30.243" v="1901" actId="1076"/>
          <ac:picMkLst>
            <pc:docMk/>
            <pc:sldMk cId="2899572122" sldId="414"/>
            <ac:picMk id="7" creationId="{16EC963A-7FA9-4686-A8C0-651B43D7BB0D}"/>
          </ac:picMkLst>
        </pc:picChg>
      </pc:sldChg>
    </pc:docChg>
  </pc:docChgLst>
  <pc:docChgLst>
    <pc:chgData name="Hefty, Sean" userId="33a57dfc-9c7e-4b91-ba23-770756a239f0" providerId="ADAL" clId="{CCF671E0-3860-4C94-B735-84D3388DF2DE}"/>
    <pc:docChg chg="undo custSel addSld delSld modSld sldOrd">
      <pc:chgData name="Hefty, Sean" userId="33a57dfc-9c7e-4b91-ba23-770756a239f0" providerId="ADAL" clId="{CCF671E0-3860-4C94-B735-84D3388DF2DE}" dt="2023-02-06T19:55:50.301" v="5015" actId="20577"/>
      <pc:docMkLst>
        <pc:docMk/>
      </pc:docMkLst>
      <pc:sldChg chg="modSp mod">
        <pc:chgData name="Hefty, Sean" userId="33a57dfc-9c7e-4b91-ba23-770756a239f0" providerId="ADAL" clId="{CCF671E0-3860-4C94-B735-84D3388DF2DE}" dt="2023-02-06T17:40:42.582" v="4019" actId="14100"/>
        <pc:sldMkLst>
          <pc:docMk/>
          <pc:sldMk cId="554762707" sldId="256"/>
        </pc:sldMkLst>
        <pc:spChg chg="mod">
          <ac:chgData name="Hefty, Sean" userId="33a57dfc-9c7e-4b91-ba23-770756a239f0" providerId="ADAL" clId="{CCF671E0-3860-4C94-B735-84D3388DF2DE}" dt="2023-02-06T17:40:10.903" v="3993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CCF671E0-3860-4C94-B735-84D3388DF2DE}" dt="2023-02-06T17:40:42.582" v="4019" actId="14100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new mod">
        <pc:chgData name="Hefty, Sean" userId="33a57dfc-9c7e-4b91-ba23-770756a239f0" providerId="ADAL" clId="{CCF671E0-3860-4C94-B735-84D3388DF2DE}" dt="2023-02-06T19:52:23.976" v="4999" actId="20577"/>
        <pc:sldMkLst>
          <pc:docMk/>
          <pc:sldMk cId="3090099997" sldId="257"/>
        </pc:sldMkLst>
        <pc:spChg chg="mod">
          <ac:chgData name="Hefty, Sean" userId="33a57dfc-9c7e-4b91-ba23-770756a239f0" providerId="ADAL" clId="{CCF671E0-3860-4C94-B735-84D3388DF2DE}" dt="2023-02-06T19:52:23.976" v="4999" actId="20577"/>
          <ac:spMkLst>
            <pc:docMk/>
            <pc:sldMk cId="3090099997" sldId="257"/>
            <ac:spMk id="2" creationId="{7DBDC26F-699B-9534-CD80-7DF08FF4D51C}"/>
          </ac:spMkLst>
        </pc:spChg>
        <pc:spChg chg="mod">
          <ac:chgData name="Hefty, Sean" userId="33a57dfc-9c7e-4b91-ba23-770756a239f0" providerId="ADAL" clId="{CCF671E0-3860-4C94-B735-84D3388DF2DE}" dt="2023-02-06T18:28:43.751" v="4475" actId="20577"/>
          <ac:spMkLst>
            <pc:docMk/>
            <pc:sldMk cId="3090099997" sldId="257"/>
            <ac:spMk id="3" creationId="{C09B16A0-1D18-B88C-DB17-488518876896}"/>
          </ac:spMkLst>
        </pc:spChg>
        <pc:spChg chg="add del mod">
          <ac:chgData name="Hefty, Sean" userId="33a57dfc-9c7e-4b91-ba23-770756a239f0" providerId="ADAL" clId="{CCF671E0-3860-4C94-B735-84D3388DF2DE}" dt="2023-01-24T16:41:17.621" v="756" actId="478"/>
          <ac:spMkLst>
            <pc:docMk/>
            <pc:sldMk cId="3090099997" sldId="257"/>
            <ac:spMk id="4" creationId="{A1D2C818-81A8-CB76-65D7-E8AF37C910F3}"/>
          </ac:spMkLst>
        </pc:spChg>
        <pc:spChg chg="add del mod">
          <ac:chgData name="Hefty, Sean" userId="33a57dfc-9c7e-4b91-ba23-770756a239f0" providerId="ADAL" clId="{CCF671E0-3860-4C94-B735-84D3388DF2DE}" dt="2023-01-25T22:13:15.084" v="2871" actId="478"/>
          <ac:spMkLst>
            <pc:docMk/>
            <pc:sldMk cId="3090099997" sldId="257"/>
            <ac:spMk id="5" creationId="{C05FB99B-56F9-B79F-BCA5-6A1429C533D3}"/>
          </ac:spMkLst>
        </pc:spChg>
      </pc:sldChg>
      <pc:sldChg chg="addSp modSp new mod ord">
        <pc:chgData name="Hefty, Sean" userId="33a57dfc-9c7e-4b91-ba23-770756a239f0" providerId="ADAL" clId="{CCF671E0-3860-4C94-B735-84D3388DF2DE}" dt="2023-02-06T19:52:34.442" v="5001"/>
        <pc:sldMkLst>
          <pc:docMk/>
          <pc:sldMk cId="786740438" sldId="258"/>
        </pc:sldMkLst>
        <pc:spChg chg="mod">
          <ac:chgData name="Hefty, Sean" userId="33a57dfc-9c7e-4b91-ba23-770756a239f0" providerId="ADAL" clId="{CCF671E0-3860-4C94-B735-84D3388DF2DE}" dt="2023-01-24T16:44:29.474" v="913" actId="20577"/>
          <ac:spMkLst>
            <pc:docMk/>
            <pc:sldMk cId="786740438" sldId="258"/>
            <ac:spMk id="2" creationId="{B86E3BB3-5CC4-EADC-37CC-D2AAD127A020}"/>
          </ac:spMkLst>
        </pc:spChg>
        <pc:spChg chg="mod">
          <ac:chgData name="Hefty, Sean" userId="33a57dfc-9c7e-4b91-ba23-770756a239f0" providerId="ADAL" clId="{CCF671E0-3860-4C94-B735-84D3388DF2DE}" dt="2023-01-25T22:25:52.451" v="3924" actId="20577"/>
          <ac:spMkLst>
            <pc:docMk/>
            <pc:sldMk cId="786740438" sldId="258"/>
            <ac:spMk id="3" creationId="{160FDC14-9E86-12E9-5255-9EBFAE7B3C36}"/>
          </ac:spMkLst>
        </pc:spChg>
        <pc:spChg chg="add mod">
          <ac:chgData name="Hefty, Sean" userId="33a57dfc-9c7e-4b91-ba23-770756a239f0" providerId="ADAL" clId="{CCF671E0-3860-4C94-B735-84D3388DF2DE}" dt="2023-01-25T22:25:25.227" v="3898" actId="6549"/>
          <ac:spMkLst>
            <pc:docMk/>
            <pc:sldMk cId="786740438" sldId="258"/>
            <ac:spMk id="4" creationId="{1C6A8D2C-4407-3BBA-244D-1EA4B9352549}"/>
          </ac:spMkLst>
        </pc:spChg>
      </pc:sldChg>
      <pc:sldChg chg="addSp delSp modSp new mod modClrScheme chgLayout">
        <pc:chgData name="Hefty, Sean" userId="33a57dfc-9c7e-4b91-ba23-770756a239f0" providerId="ADAL" clId="{CCF671E0-3860-4C94-B735-84D3388DF2DE}" dt="2023-01-24T17:56:37.405" v="2180" actId="20577"/>
        <pc:sldMkLst>
          <pc:docMk/>
          <pc:sldMk cId="1522607487" sldId="259"/>
        </pc:sldMkLst>
        <pc:spChg chg="del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2" creationId="{E6E9053E-CE6C-5DED-F976-F7E745D63730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3" creationId="{C83790FC-5DC7-506D-3391-7575582C9C6A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4" creationId="{5EFD407F-FD51-A7B5-0BF2-B72BD924FA63}"/>
          </ac:spMkLst>
        </pc:spChg>
        <pc:spChg chg="add mod ord">
          <ac:chgData name="Hefty, Sean" userId="33a57dfc-9c7e-4b91-ba23-770756a239f0" providerId="ADAL" clId="{CCF671E0-3860-4C94-B735-84D3388DF2DE}" dt="2023-01-24T16:51:53.554" v="1406" actId="20577"/>
          <ac:spMkLst>
            <pc:docMk/>
            <pc:sldMk cId="1522607487" sldId="259"/>
            <ac:spMk id="5" creationId="{523DBEDD-1901-D4E7-ECB3-A0147BE62CB6}"/>
          </ac:spMkLst>
        </pc:spChg>
        <pc:spChg chg="add mod ord">
          <ac:chgData name="Hefty, Sean" userId="33a57dfc-9c7e-4b91-ba23-770756a239f0" providerId="ADAL" clId="{CCF671E0-3860-4C94-B735-84D3388DF2DE}" dt="2023-01-24T17:56:37.405" v="2180" actId="20577"/>
          <ac:spMkLst>
            <pc:docMk/>
            <pc:sldMk cId="1522607487" sldId="259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1-24T17:00:39.294" v="1605" actId="20577"/>
        <pc:sldMkLst>
          <pc:docMk/>
          <pc:sldMk cId="1766174169" sldId="260"/>
        </pc:sldMkLst>
        <pc:spChg chg="mod">
          <ac:chgData name="Hefty, Sean" userId="33a57dfc-9c7e-4b91-ba23-770756a239f0" providerId="ADAL" clId="{CCF671E0-3860-4C94-B735-84D3388DF2DE}" dt="2023-01-24T17:00:39.294" v="1605" actId="20577"/>
          <ac:spMkLst>
            <pc:docMk/>
            <pc:sldMk cId="1766174169" sldId="260"/>
            <ac:spMk id="6" creationId="{248F99E4-16EF-C39A-408E-4C9B0F63C677}"/>
          </ac:spMkLst>
        </pc:spChg>
      </pc:sldChg>
      <pc:sldChg chg="addSp modSp new mod ord">
        <pc:chgData name="Hefty, Sean" userId="33a57dfc-9c7e-4b91-ba23-770756a239f0" providerId="ADAL" clId="{CCF671E0-3860-4C94-B735-84D3388DF2DE}" dt="2023-02-06T19:51:24.932" v="4988" actId="20577"/>
        <pc:sldMkLst>
          <pc:docMk/>
          <pc:sldMk cId="2977903706" sldId="261"/>
        </pc:sldMkLst>
        <pc:spChg chg="mod">
          <ac:chgData name="Hefty, Sean" userId="33a57dfc-9c7e-4b91-ba23-770756a239f0" providerId="ADAL" clId="{CCF671E0-3860-4C94-B735-84D3388DF2DE}" dt="2023-01-25T22:11:54.643" v="2822" actId="20577"/>
          <ac:spMkLst>
            <pc:docMk/>
            <pc:sldMk cId="2977903706" sldId="261"/>
            <ac:spMk id="2" creationId="{FC57A7F1-8157-C15C-7AC2-9C143DF1455A}"/>
          </ac:spMkLst>
        </pc:spChg>
        <pc:spChg chg="mod">
          <ac:chgData name="Hefty, Sean" userId="33a57dfc-9c7e-4b91-ba23-770756a239f0" providerId="ADAL" clId="{CCF671E0-3860-4C94-B735-84D3388DF2DE}" dt="2023-02-06T19:51:24.932" v="4988" actId="20577"/>
          <ac:spMkLst>
            <pc:docMk/>
            <pc:sldMk cId="2977903706" sldId="261"/>
            <ac:spMk id="3" creationId="{61BC35D1-B1E7-E4D5-4678-237C28A5B4E2}"/>
          </ac:spMkLst>
        </pc:spChg>
        <pc:spChg chg="add mod">
          <ac:chgData name="Hefty, Sean" userId="33a57dfc-9c7e-4b91-ba23-770756a239f0" providerId="ADAL" clId="{CCF671E0-3860-4C94-B735-84D3388DF2DE}" dt="2023-01-25T22:12:30.974" v="2860" actId="1035"/>
          <ac:spMkLst>
            <pc:docMk/>
            <pc:sldMk cId="2977903706" sldId="261"/>
            <ac:spMk id="4" creationId="{30EC4232-07EA-F8E5-171A-9C8529D1FBFD}"/>
          </ac:spMkLst>
        </pc:spChg>
      </pc:sldChg>
      <pc:sldChg chg="delSp modSp add mod ord">
        <pc:chgData name="Hefty, Sean" userId="33a57dfc-9c7e-4b91-ba23-770756a239f0" providerId="ADAL" clId="{CCF671E0-3860-4C94-B735-84D3388DF2DE}" dt="2023-02-06T18:31:30.100" v="4477"/>
        <pc:sldMkLst>
          <pc:docMk/>
          <pc:sldMk cId="1710932545" sldId="262"/>
        </pc:sldMkLst>
        <pc:spChg chg="mod">
          <ac:chgData name="Hefty, Sean" userId="33a57dfc-9c7e-4b91-ba23-770756a239f0" providerId="ADAL" clId="{CCF671E0-3860-4C94-B735-84D3388DF2DE}" dt="2023-02-06T17:52:15.090" v="4388" actId="20577"/>
          <ac:spMkLst>
            <pc:docMk/>
            <pc:sldMk cId="1710932545" sldId="262"/>
            <ac:spMk id="3" creationId="{C09B16A0-1D18-B88C-DB17-488518876896}"/>
          </ac:spMkLst>
        </pc:spChg>
        <pc:spChg chg="del">
          <ac:chgData name="Hefty, Sean" userId="33a57dfc-9c7e-4b91-ba23-770756a239f0" providerId="ADAL" clId="{CCF671E0-3860-4C94-B735-84D3388DF2DE}" dt="2023-02-06T17:51:11.886" v="4317" actId="478"/>
          <ac:spMkLst>
            <pc:docMk/>
            <pc:sldMk cId="1710932545" sldId="262"/>
            <ac:spMk id="5" creationId="{C05FB99B-56F9-B79F-BCA5-6A1429C533D3}"/>
          </ac:spMkLst>
        </pc:spChg>
      </pc:sldChg>
      <pc:sldChg chg="modSp add mod ord">
        <pc:chgData name="Hefty, Sean" userId="33a57dfc-9c7e-4b91-ba23-770756a239f0" providerId="ADAL" clId="{CCF671E0-3860-4C94-B735-84D3388DF2DE}" dt="2023-02-06T19:55:50.301" v="5015" actId="20577"/>
        <pc:sldMkLst>
          <pc:docMk/>
          <pc:sldMk cId="856978403" sldId="263"/>
        </pc:sldMkLst>
        <pc:spChg chg="mod">
          <ac:chgData name="Hefty, Sean" userId="33a57dfc-9c7e-4b91-ba23-770756a239f0" providerId="ADAL" clId="{CCF671E0-3860-4C94-B735-84D3388DF2DE}" dt="2023-02-06T19:55:50.301" v="5015" actId="20577"/>
          <ac:spMkLst>
            <pc:docMk/>
            <pc:sldMk cId="856978403" sldId="263"/>
            <ac:spMk id="6" creationId="{248F99E4-16EF-C39A-408E-4C9B0F63C677}"/>
          </ac:spMkLst>
        </pc:spChg>
      </pc:sldChg>
      <pc:sldChg chg="delSp modSp add mod ord modClrScheme chgLayout">
        <pc:chgData name="Hefty, Sean" userId="33a57dfc-9c7e-4b91-ba23-770756a239f0" providerId="ADAL" clId="{CCF671E0-3860-4C94-B735-84D3388DF2DE}" dt="2023-02-06T17:44:35.114" v="4134" actId="20577"/>
        <pc:sldMkLst>
          <pc:docMk/>
          <pc:sldMk cId="3442902986" sldId="264"/>
        </pc:sldMkLst>
        <pc:spChg chg="mod ord">
          <ac:chgData name="Hefty, Sean" userId="33a57dfc-9c7e-4b91-ba23-770756a239f0" providerId="ADAL" clId="{CCF671E0-3860-4C94-B735-84D3388DF2DE}" dt="2023-02-06T17:44:35.114" v="4134" actId="20577"/>
          <ac:spMkLst>
            <pc:docMk/>
            <pc:sldMk cId="3442902986" sldId="264"/>
            <ac:spMk id="5" creationId="{523DBEDD-1901-D4E7-ECB3-A0147BE62CB6}"/>
          </ac:spMkLst>
        </pc:spChg>
        <pc:spChg chg="del mod ord">
          <ac:chgData name="Hefty, Sean" userId="33a57dfc-9c7e-4b91-ba23-770756a239f0" providerId="ADAL" clId="{CCF671E0-3860-4C94-B735-84D3388DF2DE}" dt="2023-02-06T17:44:21.428" v="4103" actId="478"/>
          <ac:spMkLst>
            <pc:docMk/>
            <pc:sldMk cId="3442902986" sldId="264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2-06T17:45:28.450" v="4184" actId="20577"/>
        <pc:sldMkLst>
          <pc:docMk/>
          <pc:sldMk cId="3772562420" sldId="265"/>
        </pc:sldMkLst>
        <pc:spChg chg="mod">
          <ac:chgData name="Hefty, Sean" userId="33a57dfc-9c7e-4b91-ba23-770756a239f0" providerId="ADAL" clId="{CCF671E0-3860-4C94-B735-84D3388DF2DE}" dt="2023-02-06T17:45:28.450" v="4184" actId="20577"/>
          <ac:spMkLst>
            <pc:docMk/>
            <pc:sldMk cId="3772562420" sldId="265"/>
            <ac:spMk id="5" creationId="{523DBEDD-1901-D4E7-ECB3-A0147BE62CB6}"/>
          </ac:spMkLst>
        </pc:spChg>
      </pc:sldChg>
      <pc:sldChg chg="del">
        <pc:chgData name="Hefty, Sean" userId="33a57dfc-9c7e-4b91-ba23-770756a239f0" providerId="ADAL" clId="{CCF671E0-3860-4C94-B735-84D3388DF2DE}" dt="2023-01-24T16:32:01.060" v="4" actId="47"/>
        <pc:sldMkLst>
          <pc:docMk/>
          <pc:sldMk cId="2008890817" sldId="346"/>
        </pc:sldMkLst>
      </pc:sldChg>
      <pc:sldChg chg="del">
        <pc:chgData name="Hefty, Sean" userId="33a57dfc-9c7e-4b91-ba23-770756a239f0" providerId="ADAL" clId="{CCF671E0-3860-4C94-B735-84D3388DF2DE}" dt="2023-01-24T16:32:02.153" v="5" actId="47"/>
        <pc:sldMkLst>
          <pc:docMk/>
          <pc:sldMk cId="1616463631" sldId="394"/>
        </pc:sldMkLst>
      </pc:sldChg>
      <pc:sldChg chg="del">
        <pc:chgData name="Hefty, Sean" userId="33a57dfc-9c7e-4b91-ba23-770756a239f0" providerId="ADAL" clId="{CCF671E0-3860-4C94-B735-84D3388DF2DE}" dt="2023-01-24T16:32:00.591" v="1" actId="47"/>
        <pc:sldMkLst>
          <pc:docMk/>
          <pc:sldMk cId="1546925059" sldId="400"/>
        </pc:sldMkLst>
      </pc:sldChg>
      <pc:sldChg chg="del">
        <pc:chgData name="Hefty, Sean" userId="33a57dfc-9c7e-4b91-ba23-770756a239f0" providerId="ADAL" clId="{CCF671E0-3860-4C94-B735-84D3388DF2DE}" dt="2023-01-24T16:32:00.884" v="3" actId="47"/>
        <pc:sldMkLst>
          <pc:docMk/>
          <pc:sldMk cId="3582258152" sldId="401"/>
        </pc:sldMkLst>
      </pc:sldChg>
      <pc:sldChg chg="del">
        <pc:chgData name="Hefty, Sean" userId="33a57dfc-9c7e-4b91-ba23-770756a239f0" providerId="ADAL" clId="{CCF671E0-3860-4C94-B735-84D3388DF2DE}" dt="2023-01-24T16:32:00.422" v="0" actId="47"/>
        <pc:sldMkLst>
          <pc:docMk/>
          <pc:sldMk cId="2460910034" sldId="402"/>
        </pc:sldMkLst>
      </pc:sldChg>
      <pc:sldChg chg="del">
        <pc:chgData name="Hefty, Sean" userId="33a57dfc-9c7e-4b91-ba23-770756a239f0" providerId="ADAL" clId="{CCF671E0-3860-4C94-B735-84D3388DF2DE}" dt="2023-01-24T16:32:00.755" v="2" actId="47"/>
        <pc:sldMkLst>
          <pc:docMk/>
          <pc:sldMk cId="2041475610" sldId="403"/>
        </pc:sldMkLst>
      </pc:sldChg>
    </pc:docChg>
  </pc:docChgLst>
  <pc:docChgLst>
    <pc:chgData name="Hefty, Sean" userId="33a57dfc-9c7e-4b91-ba23-770756a239f0" providerId="ADAL" clId="{024C0ECE-3CDF-4FA4-9296-9A19F018489D}"/>
    <pc:docChg chg="custSel delSld modSld sldOrd">
      <pc:chgData name="Hefty, Sean" userId="33a57dfc-9c7e-4b91-ba23-770756a239f0" providerId="ADAL" clId="{024C0ECE-3CDF-4FA4-9296-9A19F018489D}" dt="2022-10-14T22:43:55.319" v="56"/>
      <pc:docMkLst>
        <pc:docMk/>
      </pc:docMkLst>
      <pc:sldChg chg="delSp modSp mod">
        <pc:chgData name="Hefty, Sean" userId="33a57dfc-9c7e-4b91-ba23-770756a239f0" providerId="ADAL" clId="{024C0ECE-3CDF-4FA4-9296-9A19F018489D}" dt="2022-10-14T22:41:06.840" v="39" actId="1076"/>
        <pc:sldMkLst>
          <pc:docMk/>
          <pc:sldMk cId="554762707" sldId="256"/>
        </pc:sldMkLst>
        <pc:spChg chg="del mod">
          <ac:chgData name="Hefty, Sean" userId="33a57dfc-9c7e-4b91-ba23-770756a239f0" providerId="ADAL" clId="{024C0ECE-3CDF-4FA4-9296-9A19F018489D}" dt="2022-10-14T22:40:57.346" v="29" actId="478"/>
          <ac:spMkLst>
            <pc:docMk/>
            <pc:sldMk cId="554762707" sldId="256"/>
            <ac:spMk id="2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3.745" v="38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0:50.821" v="27" actId="207"/>
          <ac:spMkLst>
            <pc:docMk/>
            <pc:sldMk cId="554762707" sldId="256"/>
            <ac:spMk id="6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6.840" v="39" actId="1076"/>
          <ac:spMkLst>
            <pc:docMk/>
            <pc:sldMk cId="554762707" sldId="256"/>
            <ac:spMk id="7" creationId="{00000000-0000-0000-0000-000000000000}"/>
          </ac:spMkLst>
        </pc:spChg>
      </pc:sldChg>
      <pc:sldChg chg="del">
        <pc:chgData name="Hefty, Sean" userId="33a57dfc-9c7e-4b91-ba23-770756a239f0" providerId="ADAL" clId="{024C0ECE-3CDF-4FA4-9296-9A19F018489D}" dt="2022-10-14T22:42:11.284" v="41" actId="47"/>
        <pc:sldMkLst>
          <pc:docMk/>
          <pc:sldMk cId="2082314102" sldId="313"/>
        </pc:sldMkLst>
      </pc:sldChg>
      <pc:sldChg chg="del">
        <pc:chgData name="Hefty, Sean" userId="33a57dfc-9c7e-4b91-ba23-770756a239f0" providerId="ADAL" clId="{024C0ECE-3CDF-4FA4-9296-9A19F018489D}" dt="2022-10-14T22:42:10.051" v="40" actId="47"/>
        <pc:sldMkLst>
          <pc:docMk/>
          <pc:sldMk cId="2023365725" sldId="333"/>
        </pc:sldMkLst>
      </pc:sldChg>
      <pc:sldChg chg="del">
        <pc:chgData name="Hefty, Sean" userId="33a57dfc-9c7e-4b91-ba23-770756a239f0" providerId="ADAL" clId="{024C0ECE-3CDF-4FA4-9296-9A19F018489D}" dt="2022-10-14T22:42:24.594" v="42" actId="47"/>
        <pc:sldMkLst>
          <pc:docMk/>
          <pc:sldMk cId="589003132" sldId="395"/>
        </pc:sldMkLst>
      </pc:sldChg>
      <pc:sldChg chg="del">
        <pc:chgData name="Hefty, Sean" userId="33a57dfc-9c7e-4b91-ba23-770756a239f0" providerId="ADAL" clId="{024C0ECE-3CDF-4FA4-9296-9A19F018489D}" dt="2022-10-14T22:42:25.675" v="43" actId="47"/>
        <pc:sldMkLst>
          <pc:docMk/>
          <pc:sldMk cId="2646752315" sldId="396"/>
        </pc:sldMkLst>
      </pc:sldChg>
      <pc:sldChg chg="del">
        <pc:chgData name="Hefty, Sean" userId="33a57dfc-9c7e-4b91-ba23-770756a239f0" providerId="ADAL" clId="{024C0ECE-3CDF-4FA4-9296-9A19F018489D}" dt="2022-10-14T22:42:26.786" v="44" actId="47"/>
        <pc:sldMkLst>
          <pc:docMk/>
          <pc:sldMk cId="3183288054" sldId="397"/>
        </pc:sldMkLst>
      </pc:sldChg>
      <pc:sldChg chg="del">
        <pc:chgData name="Hefty, Sean" userId="33a57dfc-9c7e-4b91-ba23-770756a239f0" providerId="ADAL" clId="{024C0ECE-3CDF-4FA4-9296-9A19F018489D}" dt="2022-10-14T22:42:27.938" v="45" actId="47"/>
        <pc:sldMkLst>
          <pc:docMk/>
          <pc:sldMk cId="1335918866" sldId="399"/>
        </pc:sldMkLst>
      </pc:sldChg>
      <pc:sldChg chg="ord">
        <pc:chgData name="Hefty, Sean" userId="33a57dfc-9c7e-4b91-ba23-770756a239f0" providerId="ADAL" clId="{024C0ECE-3CDF-4FA4-9296-9A19F018489D}" dt="2022-10-14T22:43:55.319" v="56"/>
        <pc:sldMkLst>
          <pc:docMk/>
          <pc:sldMk cId="2460910034" sldId="402"/>
        </pc:sldMkLst>
      </pc:sldChg>
      <pc:sldChg chg="del ord">
        <pc:chgData name="Hefty, Sean" userId="33a57dfc-9c7e-4b91-ba23-770756a239f0" providerId="ADAL" clId="{024C0ECE-3CDF-4FA4-9296-9A19F018489D}" dt="2022-10-14T22:42:56.927" v="54" actId="47"/>
        <pc:sldMkLst>
          <pc:docMk/>
          <pc:sldMk cId="1330131723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7967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5526" y="6588126"/>
            <a:ext cx="931333" cy="282575"/>
          </a:xfrm>
          <a:prstGeom prst="rect">
            <a:avLst/>
          </a:prstGeom>
        </p:spPr>
        <p:txBody>
          <a:bodyPr/>
          <a:lstStyle/>
          <a:p>
            <a:pPr defTabSz="668258">
              <a:defRPr/>
            </a:pPr>
            <a:fld id="{29BD3633-7A79-4899-981C-57CF7336BC8A}" type="slidenum">
              <a:rPr lang="en-US" sz="1333" smtClean="0">
                <a:solidFill>
                  <a:prstClr val="white"/>
                </a:solidFill>
              </a:rPr>
              <a:pPr defTabSz="668258">
                <a:defRPr/>
              </a:pPr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9694" y="3126375"/>
            <a:ext cx="10552611" cy="2244385"/>
          </a:xfrm>
        </p:spPr>
        <p:txBody>
          <a:bodyPr anchor="ctr">
            <a:noAutofit/>
          </a:bodyPr>
          <a:lstStyle/>
          <a:p>
            <a:r>
              <a:rPr lang="en-US" sz="4400" dirty="0" err="1"/>
              <a:t>Libfabric</a:t>
            </a:r>
            <a:r>
              <a:rPr lang="en-US" sz="4400" dirty="0"/>
              <a:t> 2.0</a:t>
            </a:r>
            <a:br>
              <a:rPr lang="en-US" sz="4400" dirty="0"/>
            </a:br>
            <a:r>
              <a:rPr lang="en-US" sz="4400" dirty="0">
                <a:solidFill>
                  <a:schemeClr val="accent6"/>
                </a:solidFill>
              </a:rPr>
              <a:t>work in progress!!!</a:t>
            </a:r>
            <a:br>
              <a:rPr lang="en-US" sz="4400" dirty="0">
                <a:solidFill>
                  <a:schemeClr val="accent6"/>
                </a:solidFill>
              </a:rPr>
            </a:br>
            <a:r>
              <a:rPr lang="en-US" sz="4400" dirty="0">
                <a:solidFill>
                  <a:schemeClr val="accent6"/>
                </a:solidFill>
              </a:rPr>
              <a:t>To drive 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653793"/>
            <a:ext cx="12192000" cy="554937"/>
          </a:xfrm>
        </p:spPr>
        <p:txBody>
          <a:bodyPr/>
          <a:lstStyle/>
          <a:p>
            <a:r>
              <a:rPr lang="en-US" dirty="0"/>
              <a:t>Sean Hefty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counters?</a:t>
            </a:r>
          </a:p>
        </p:txBody>
      </p:sp>
    </p:spTree>
    <p:extLst>
      <p:ext uri="{BB962C8B-B14F-4D97-AF65-F5344CB8AC3E}">
        <p14:creationId xmlns:p14="http://schemas.microsoft.com/office/powerpoint/2010/main" val="176617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agreement up to here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Move me forward!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A7F1-8157-C15C-7AC2-9C143DF1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35D1-B1E7-E4D5-4678-237C28A5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3818"/>
            <a:ext cx="10972800" cy="3632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common (by far) complaint against </a:t>
            </a:r>
            <a:r>
              <a:rPr lang="en-US" dirty="0" err="1"/>
              <a:t>libfabric</a:t>
            </a:r>
            <a:endParaRPr lang="en-US" i="1" dirty="0"/>
          </a:p>
          <a:p>
            <a:r>
              <a:rPr lang="en-US" dirty="0"/>
              <a:t>Providers are inconsistent on supported features</a:t>
            </a:r>
          </a:p>
          <a:p>
            <a:r>
              <a:rPr lang="en-US" dirty="0"/>
              <a:t>Providers require significantly different implementations for best performance</a:t>
            </a:r>
          </a:p>
          <a:p>
            <a:pPr lvl="1"/>
            <a:r>
              <a:rPr lang="en-US" dirty="0"/>
              <a:t>Unrelated to mode bits</a:t>
            </a:r>
          </a:p>
          <a:p>
            <a:pPr lvl="1"/>
            <a:r>
              <a:rPr lang="en-US" dirty="0"/>
              <a:t>Requires </a:t>
            </a:r>
            <a:r>
              <a:rPr lang="en-US" i="1" dirty="0"/>
              <a:t>architectural </a:t>
            </a:r>
            <a:r>
              <a:rPr lang="en-US" dirty="0"/>
              <a:t>changes to apps</a:t>
            </a:r>
          </a:p>
          <a:p>
            <a:r>
              <a:rPr lang="en-US" dirty="0"/>
              <a:t>Unsupported claim: developers that are not working for a provider vendor will not customize for a specific provider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EC4232-07EA-F8E5-171A-9C8529D1FBFD}"/>
              </a:ext>
            </a:extLst>
          </p:cNvPr>
          <p:cNvSpPr/>
          <p:nvPr/>
        </p:nvSpPr>
        <p:spPr>
          <a:xfrm>
            <a:off x="3271849" y="1433748"/>
            <a:ext cx="5648301" cy="923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Portability between providers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0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v1.0 released 7 years ago!</a:t>
            </a:r>
          </a:p>
          <a:p>
            <a:pPr lvl="1"/>
            <a:r>
              <a:rPr lang="en-US" dirty="0"/>
              <a:t>Still strong industry interest</a:t>
            </a:r>
          </a:p>
          <a:p>
            <a:r>
              <a:rPr lang="en-US" dirty="0"/>
              <a:t>Scalable endpoints only emulated in a now deprecated provider</a:t>
            </a:r>
          </a:p>
          <a:p>
            <a:pPr lvl="1"/>
            <a:r>
              <a:rPr lang="en-US" dirty="0"/>
              <a:t>Apps that designed around this model never achieved performance</a:t>
            </a:r>
          </a:p>
          <a:p>
            <a:pPr lvl="1"/>
            <a:r>
              <a:rPr lang="en-US" dirty="0"/>
              <a:t>Scalability better achieved using multiple standard endpoints!</a:t>
            </a:r>
          </a:p>
          <a:p>
            <a:pPr lvl="2"/>
            <a:r>
              <a:rPr lang="en-US" i="1" dirty="0"/>
              <a:t>Model works with all providers!</a:t>
            </a:r>
          </a:p>
          <a:p>
            <a:r>
              <a:rPr lang="en-US" dirty="0"/>
              <a:t>Multi-threaded apps desiring no locks or resource sharing</a:t>
            </a:r>
          </a:p>
          <a:p>
            <a:pPr lvl="1"/>
            <a:r>
              <a:rPr lang="en-US" dirty="0"/>
              <a:t>FI_THREAD_DOMAIN is most portable option, but apps don’t know this</a:t>
            </a:r>
          </a:p>
          <a:p>
            <a:pPr lvl="2"/>
            <a:r>
              <a:rPr lang="en-US" dirty="0"/>
              <a:t>AV, connection states, completion queues, endpoint queues, MR cache, etc.</a:t>
            </a:r>
          </a:p>
          <a:p>
            <a:r>
              <a:rPr lang="en-US" dirty="0"/>
              <a:t>All providers over the last 7 years require some level of software protocol</a:t>
            </a:r>
          </a:p>
          <a:p>
            <a:pPr lvl="1"/>
            <a:r>
              <a:rPr lang="en-US" dirty="0"/>
              <a:t>Emulated completion queues, emulated counters, emulated AVs, tag matching, etc.</a:t>
            </a:r>
          </a:p>
        </p:txBody>
      </p:sp>
    </p:spTree>
    <p:extLst>
      <p:ext uri="{BB962C8B-B14F-4D97-AF65-F5344CB8AC3E}">
        <p14:creationId xmlns:p14="http://schemas.microsoft.com/office/powerpoint/2010/main" val="309009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3BB3-5CC4-EADC-37CC-D2AAD127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ProposEd</a:t>
            </a:r>
            <a:r>
              <a:rPr lang="en-US" dirty="0"/>
              <a:t>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DC14-9E86-12E9-5255-9EBFAE7B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guarantees on portability</a:t>
            </a:r>
          </a:p>
          <a:p>
            <a:r>
              <a:rPr lang="en-US" dirty="0"/>
              <a:t>Focus API scope and features on portable features</a:t>
            </a:r>
          </a:p>
          <a:p>
            <a:pPr lvl="1"/>
            <a:r>
              <a:rPr lang="en-US" dirty="0"/>
              <a:t>Easier to develop to – </a:t>
            </a:r>
            <a:r>
              <a:rPr lang="en-US" i="1" dirty="0"/>
              <a:t>fewer differences between providers</a:t>
            </a:r>
          </a:p>
          <a:p>
            <a:pPr lvl="1"/>
            <a:r>
              <a:rPr lang="en-US" dirty="0"/>
              <a:t>Easier to implement – </a:t>
            </a:r>
            <a:r>
              <a:rPr lang="en-US" i="1" dirty="0"/>
              <a:t>fewer features</a:t>
            </a:r>
          </a:p>
          <a:p>
            <a:pPr lvl="1"/>
            <a:r>
              <a:rPr lang="en-US" dirty="0"/>
              <a:t>Easier to test – </a:t>
            </a:r>
            <a:r>
              <a:rPr lang="en-US" i="1" dirty="0"/>
              <a:t>fewer options to validate</a:t>
            </a:r>
          </a:p>
          <a:p>
            <a:pPr lvl="1"/>
            <a:r>
              <a:rPr lang="en-US" dirty="0"/>
              <a:t>Lower maintenance – </a:t>
            </a:r>
            <a:r>
              <a:rPr lang="en-US" i="1" dirty="0"/>
              <a:t>less code</a:t>
            </a:r>
          </a:p>
          <a:p>
            <a:r>
              <a:rPr lang="en-US" dirty="0"/>
              <a:t>Focus on simplifying:</a:t>
            </a:r>
          </a:p>
          <a:p>
            <a:pPr lvl="1"/>
            <a:r>
              <a:rPr lang="en-US" dirty="0"/>
              <a:t>Data transfer progress</a:t>
            </a:r>
            <a:endParaRPr lang="en-US" i="1" dirty="0"/>
          </a:p>
          <a:p>
            <a:pPr lvl="1"/>
            <a:r>
              <a:rPr lang="en-US" dirty="0"/>
              <a:t>Completion handling</a:t>
            </a:r>
            <a:endParaRPr lang="en-US" i="1" dirty="0"/>
          </a:p>
          <a:p>
            <a:pPr lvl="1"/>
            <a:r>
              <a:rPr lang="en-US" dirty="0"/>
              <a:t>Multi-threaded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6A8D2C-4407-3BBA-244D-1EA4B9352549}"/>
              </a:ext>
            </a:extLst>
          </p:cNvPr>
          <p:cNvSpPr/>
          <p:nvPr/>
        </p:nvSpPr>
        <p:spPr>
          <a:xfrm>
            <a:off x="5664925" y="4528457"/>
            <a:ext cx="5281749" cy="1210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 portability (what users want) while still supporting advanced features (want providers want)</a:t>
            </a:r>
          </a:p>
        </p:txBody>
      </p:sp>
    </p:spTree>
    <p:extLst>
      <p:ext uri="{BB962C8B-B14F-4D97-AF65-F5344CB8AC3E}">
        <p14:creationId xmlns:p14="http://schemas.microsoft.com/office/powerpoint/2010/main" val="78674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feature in 2.0 that is also in 1.x will be compatible</a:t>
            </a:r>
          </a:p>
          <a:p>
            <a:pPr lvl="1"/>
            <a:r>
              <a:rPr lang="en-US" dirty="0"/>
              <a:t>IOW: common APIs remain the same</a:t>
            </a:r>
          </a:p>
          <a:p>
            <a:pPr lvl="1"/>
            <a:r>
              <a:rPr lang="en-US" dirty="0"/>
              <a:t>New APIs obviously require an updated version of </a:t>
            </a:r>
            <a:r>
              <a:rPr lang="en-US" dirty="0" err="1"/>
              <a:t>libfabric</a:t>
            </a:r>
            <a:endParaRPr lang="en-US" dirty="0"/>
          </a:p>
          <a:p>
            <a:pPr lvl="2"/>
            <a:r>
              <a:rPr lang="en-US" dirty="0"/>
              <a:t>Same as 1.x does today</a:t>
            </a:r>
          </a:p>
          <a:p>
            <a:pPr lvl="1"/>
            <a:r>
              <a:rPr lang="en-US" dirty="0"/>
              <a:t>Safe migration path forward</a:t>
            </a:r>
          </a:p>
          <a:p>
            <a:pPr lvl="1"/>
            <a:r>
              <a:rPr lang="en-US" b="1" dirty="0"/>
              <a:t>Goal</a:t>
            </a:r>
            <a:r>
              <a:rPr lang="en-US" dirty="0"/>
              <a:t>: No need for user to support both 2.x and 1.x</a:t>
            </a:r>
          </a:p>
          <a:p>
            <a:r>
              <a:rPr lang="en-US" dirty="0"/>
              <a:t>Not all features in 1.x may be carried forward</a:t>
            </a:r>
          </a:p>
          <a:p>
            <a:pPr lvl="1"/>
            <a:r>
              <a:rPr lang="en-US" dirty="0"/>
              <a:t>I.e. the reverse isn’t true</a:t>
            </a:r>
          </a:p>
          <a:p>
            <a:pPr lvl="1"/>
            <a:r>
              <a:rPr lang="en-US" dirty="0"/>
              <a:t>Apps written to 1.x may not work with 2.x</a:t>
            </a:r>
          </a:p>
          <a:p>
            <a:r>
              <a:rPr lang="en-US" dirty="0"/>
              <a:t>Does 2.0 require that the app re-compile against 2.0?</a:t>
            </a:r>
          </a:p>
        </p:txBody>
      </p:sp>
    </p:spTree>
    <p:extLst>
      <p:ext uri="{BB962C8B-B14F-4D97-AF65-F5344CB8AC3E}">
        <p14:creationId xmlns:p14="http://schemas.microsoft.com/office/powerpoint/2010/main" val="171093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Portability</a:t>
            </a:r>
          </a:p>
          <a:p>
            <a:pPr lvl="1"/>
            <a:r>
              <a:rPr lang="en-US" dirty="0"/>
              <a:t>Option: clearly document which features and options are most portable</a:t>
            </a:r>
          </a:p>
          <a:p>
            <a:pPr lvl="1"/>
            <a:r>
              <a:rPr lang="en-US" dirty="0"/>
              <a:t>Option: target little used and non-portable features for removal</a:t>
            </a:r>
          </a:p>
          <a:p>
            <a:pPr lvl="1"/>
            <a:r>
              <a:rPr lang="en-US" dirty="0"/>
              <a:t>Options are not exclusive</a:t>
            </a:r>
          </a:p>
          <a:p>
            <a:r>
              <a:rPr lang="en-US" dirty="0"/>
              <a:t>Start by identifying portable threading model</a:t>
            </a:r>
          </a:p>
          <a:p>
            <a:r>
              <a:rPr lang="en-US" dirty="0"/>
              <a:t>Proposal: align to FI_THREAD_DOMAIN</a:t>
            </a:r>
          </a:p>
          <a:p>
            <a:pPr lvl="1"/>
            <a:r>
              <a:rPr lang="en-US" dirty="0"/>
              <a:t>Concern: may require registering same memory multiple times</a:t>
            </a:r>
          </a:p>
          <a:p>
            <a:pPr lvl="2"/>
            <a:r>
              <a:rPr lang="en-US" dirty="0"/>
              <a:t>Isn’t this required to avoid serialization on MR cache?</a:t>
            </a:r>
          </a:p>
          <a:p>
            <a:pPr lvl="1"/>
            <a:r>
              <a:rPr lang="en-US" dirty="0"/>
              <a:t>Model adopted by: MPICH, DAOS, </a:t>
            </a:r>
            <a:r>
              <a:rPr lang="en-US" dirty="0" err="1"/>
              <a:t>oneCCL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 topics follow</a:t>
            </a:r>
          </a:p>
        </p:txBody>
      </p:sp>
    </p:spTree>
    <p:extLst>
      <p:ext uri="{BB962C8B-B14F-4D97-AF65-F5344CB8AC3E}">
        <p14:creationId xmlns:p14="http://schemas.microsoft.com/office/powerpoint/2010/main" val="344290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Remove poll sets</a:t>
            </a:r>
          </a:p>
          <a:p>
            <a:r>
              <a:rPr lang="en-US" dirty="0"/>
              <a:t>Remove wait sets</a:t>
            </a:r>
          </a:p>
          <a:p>
            <a:r>
              <a:rPr lang="en-US" dirty="0"/>
              <a:t>An EP can only be bound to 1 CQ</a:t>
            </a:r>
          </a:p>
          <a:p>
            <a:pPr lvl="1"/>
            <a:r>
              <a:rPr lang="en-US" dirty="0"/>
              <a:t>Unsure if apps are using more than 1</a:t>
            </a:r>
          </a:p>
          <a:p>
            <a:pPr lvl="1"/>
            <a:r>
              <a:rPr lang="en-US" dirty="0"/>
              <a:t>Do we need an EP to have separate Tx and Rx CQs?</a:t>
            </a:r>
          </a:p>
          <a:p>
            <a:r>
              <a:rPr lang="en-US" dirty="0"/>
              <a:t>Remove selective completions</a:t>
            </a:r>
          </a:p>
          <a:p>
            <a:pPr lvl="1"/>
            <a:r>
              <a:rPr lang="en-US" dirty="0"/>
              <a:t>HW may be able to support</a:t>
            </a:r>
          </a:p>
          <a:p>
            <a:pPr lvl="1"/>
            <a:r>
              <a:rPr lang="en-US" dirty="0"/>
              <a:t>May not make any difference if there’s SW protocol involved</a:t>
            </a:r>
          </a:p>
          <a:p>
            <a:r>
              <a:rPr lang="en-US" dirty="0"/>
              <a:t>Remove completion ordering</a:t>
            </a:r>
          </a:p>
          <a:p>
            <a:r>
              <a:rPr lang="en-US" dirty="0"/>
              <a:t>Multi-threading support at domain level</a:t>
            </a:r>
          </a:p>
          <a:p>
            <a:pPr lvl="1"/>
            <a:r>
              <a:rPr lang="en-US" dirty="0"/>
              <a:t>What FI_THREAD_XXX values do we want to keep/support?</a:t>
            </a:r>
          </a:p>
          <a:p>
            <a:r>
              <a:rPr lang="en-US" dirty="0"/>
              <a:t>Remove BASIC/SCALABLE memory registration</a:t>
            </a:r>
          </a:p>
          <a:p>
            <a:r>
              <a:rPr lang="en-US" dirty="0"/>
              <a:t>Pass entire </a:t>
            </a:r>
            <a:r>
              <a:rPr lang="en-US" dirty="0" err="1"/>
              <a:t>fi_info</a:t>
            </a:r>
            <a:r>
              <a:rPr lang="en-US" dirty="0"/>
              <a:t> structure into </a:t>
            </a:r>
            <a:r>
              <a:rPr lang="en-US" dirty="0" err="1"/>
              <a:t>fi_fabric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Work out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52260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18156</TotalTime>
  <Words>549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Intel Clear</vt:lpstr>
      <vt:lpstr>Wingdings</vt:lpstr>
      <vt:lpstr>Office Theme</vt:lpstr>
      <vt:lpstr>Libfabric 2.0 work in progress!!! To drive discussion</vt:lpstr>
      <vt:lpstr>General agreement up to here Move me forward!</vt:lpstr>
      <vt:lpstr>Problem in a nutshell</vt:lpstr>
      <vt:lpstr>Data points</vt:lpstr>
      <vt:lpstr>ProposEd objectives</vt:lpstr>
      <vt:lpstr>Requirement proposal</vt:lpstr>
      <vt:lpstr>Specific proposals</vt:lpstr>
      <vt:lpstr>Future discussion topics follow</vt:lpstr>
      <vt:lpstr>Specific proposals</vt:lpstr>
      <vt:lpstr>Specific proposals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921</cp:revision>
  <dcterms:created xsi:type="dcterms:W3CDTF">2016-02-08T22:33:42Z</dcterms:created>
  <dcterms:modified xsi:type="dcterms:W3CDTF">2023-02-06T19:55:58Z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d4e37028-8b5c-419c-86e5-244fd7d259e7</vt:lpwstr>
  </property>
  <property fmtid="{D5CDD505-2E9C-101B-9397-08002B2CF9AE}" pid="3" name="CTP_TimeStamp">
    <vt:lpwstr>2020-06-25 00:21:51Z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