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269" r:id="rId3"/>
    <p:sldId id="275" r:id="rId4"/>
    <p:sldId id="279" r:id="rId5"/>
    <p:sldId id="276" r:id="rId6"/>
    <p:sldId id="280" r:id="rId7"/>
    <p:sldId id="278" r:id="rId8"/>
    <p:sldId id="281" r:id="rId9"/>
    <p:sldId id="286" r:id="rId10"/>
    <p:sldId id="282" r:id="rId11"/>
    <p:sldId id="283" r:id="rId12"/>
    <p:sldId id="289" r:id="rId13"/>
    <p:sldId id="288" r:id="rId14"/>
    <p:sldId id="29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8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8D"/>
    <a:srgbClr val="9A9C9F"/>
    <a:srgbClr val="9A9CCA"/>
    <a:srgbClr val="399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9035F5-50DF-4708-9603-238D59A81F53}" v="137" dt="2025-02-04T16:05:55.4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13"/>
    <p:restoredTop sz="94599"/>
  </p:normalViewPr>
  <p:slideViewPr>
    <p:cSldViewPr snapToGrid="0" showGuides="1">
      <p:cViewPr varScale="1">
        <p:scale>
          <a:sx n="115" d="100"/>
          <a:sy n="115" d="100"/>
        </p:scale>
        <p:origin x="108" y="210"/>
      </p:cViewPr>
      <p:guideLst>
        <p:guide orient="horz"/>
        <p:guide pos="384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erson, Alexia" userId="09a927ea-0d3c-40de-8743-746ce277eac3" providerId="ADAL" clId="{349035F5-50DF-4708-9603-238D59A81F53}"/>
    <pc:docChg chg="undo redo custSel addSld delSld modSld sldOrd">
      <pc:chgData name="Ingerson, Alexia" userId="09a927ea-0d3c-40de-8743-746ce277eac3" providerId="ADAL" clId="{349035F5-50DF-4708-9603-238D59A81F53}" dt="2025-02-04T20:58:37.120" v="7860" actId="20577"/>
      <pc:docMkLst>
        <pc:docMk/>
      </pc:docMkLst>
      <pc:sldChg chg="add del">
        <pc:chgData name="Ingerson, Alexia" userId="09a927ea-0d3c-40de-8743-746ce277eac3" providerId="ADAL" clId="{349035F5-50DF-4708-9603-238D59A81F53}" dt="2025-02-04T15:47:20.013" v="6285" actId="2696"/>
        <pc:sldMkLst>
          <pc:docMk/>
          <pc:sldMk cId="2598956257" sldId="257"/>
        </pc:sldMkLst>
      </pc:sldChg>
      <pc:sldChg chg="del">
        <pc:chgData name="Ingerson, Alexia" userId="09a927ea-0d3c-40de-8743-746ce277eac3" providerId="ADAL" clId="{349035F5-50DF-4708-9603-238D59A81F53}" dt="2025-02-04T15:47:20.013" v="6285" actId="2696"/>
        <pc:sldMkLst>
          <pc:docMk/>
          <pc:sldMk cId="3503291266" sldId="260"/>
        </pc:sldMkLst>
      </pc:sldChg>
      <pc:sldChg chg="del">
        <pc:chgData name="Ingerson, Alexia" userId="09a927ea-0d3c-40de-8743-746ce277eac3" providerId="ADAL" clId="{349035F5-50DF-4708-9603-238D59A81F53}" dt="2025-02-04T15:47:20.013" v="6285" actId="2696"/>
        <pc:sldMkLst>
          <pc:docMk/>
          <pc:sldMk cId="3990559435" sldId="261"/>
        </pc:sldMkLst>
      </pc:sldChg>
      <pc:sldChg chg="del ord">
        <pc:chgData name="Ingerson, Alexia" userId="09a927ea-0d3c-40de-8743-746ce277eac3" providerId="ADAL" clId="{349035F5-50DF-4708-9603-238D59A81F53}" dt="2025-02-03T20:43:31.353" v="929" actId="2696"/>
        <pc:sldMkLst>
          <pc:docMk/>
          <pc:sldMk cId="1635871195" sldId="262"/>
        </pc:sldMkLst>
      </pc:sldChg>
      <pc:sldChg chg="addSp delSp modSp add del mod">
        <pc:chgData name="Ingerson, Alexia" userId="09a927ea-0d3c-40de-8743-746ce277eac3" providerId="ADAL" clId="{349035F5-50DF-4708-9603-238D59A81F53}" dt="2025-02-03T23:46:58.628" v="3962" actId="20577"/>
        <pc:sldMkLst>
          <pc:docMk/>
          <pc:sldMk cId="1846079250" sldId="269"/>
        </pc:sldMkLst>
        <pc:spChg chg="mod">
          <ac:chgData name="Ingerson, Alexia" userId="09a927ea-0d3c-40de-8743-746ce277eac3" providerId="ADAL" clId="{349035F5-50DF-4708-9603-238D59A81F53}" dt="2025-02-03T19:38:58.711" v="120" actId="20577"/>
          <ac:spMkLst>
            <pc:docMk/>
            <pc:sldMk cId="1846079250" sldId="269"/>
            <ac:spMk id="2" creationId="{00000000-0000-0000-0000-000000000000}"/>
          </ac:spMkLst>
        </pc:spChg>
        <pc:spChg chg="del mod">
          <ac:chgData name="Ingerson, Alexia" userId="09a927ea-0d3c-40de-8743-746ce277eac3" providerId="ADAL" clId="{349035F5-50DF-4708-9603-238D59A81F53}" dt="2025-02-03T19:39:01.149" v="121" actId="478"/>
          <ac:spMkLst>
            <pc:docMk/>
            <pc:sldMk cId="1846079250" sldId="269"/>
            <ac:spMk id="3" creationId="{00000000-0000-0000-0000-000000000000}"/>
          </ac:spMkLst>
        </pc:spChg>
        <pc:spChg chg="add del mod">
          <ac:chgData name="Ingerson, Alexia" userId="09a927ea-0d3c-40de-8743-746ce277eac3" providerId="ADAL" clId="{349035F5-50DF-4708-9603-238D59A81F53}" dt="2025-02-03T19:39:03.323" v="122" actId="478"/>
          <ac:spMkLst>
            <pc:docMk/>
            <pc:sldMk cId="1846079250" sldId="269"/>
            <ac:spMk id="7" creationId="{9E7A5B6B-9B86-6BA0-3AD1-25CF4BAC93F3}"/>
          </ac:spMkLst>
        </pc:spChg>
        <pc:spChg chg="add mod">
          <ac:chgData name="Ingerson, Alexia" userId="09a927ea-0d3c-40de-8743-746ce277eac3" providerId="ADAL" clId="{349035F5-50DF-4708-9603-238D59A81F53}" dt="2025-02-03T20:31:40.089" v="643" actId="1038"/>
          <ac:spMkLst>
            <pc:docMk/>
            <pc:sldMk cId="1846079250" sldId="269"/>
            <ac:spMk id="8" creationId="{F265D8FE-E558-2448-F6EF-8B903C193EF4}"/>
          </ac:spMkLst>
        </pc:spChg>
        <pc:spChg chg="add del mod">
          <ac:chgData name="Ingerson, Alexia" userId="09a927ea-0d3c-40de-8743-746ce277eac3" providerId="ADAL" clId="{349035F5-50DF-4708-9603-238D59A81F53}" dt="2025-02-03T19:44:48.527" v="216" actId="478"/>
          <ac:spMkLst>
            <pc:docMk/>
            <pc:sldMk cId="1846079250" sldId="269"/>
            <ac:spMk id="9" creationId="{52402555-8AE1-0BDC-8498-F09E359C8CC5}"/>
          </ac:spMkLst>
        </pc:spChg>
        <pc:spChg chg="add del mod">
          <ac:chgData name="Ingerson, Alexia" userId="09a927ea-0d3c-40de-8743-746ce277eac3" providerId="ADAL" clId="{349035F5-50DF-4708-9603-238D59A81F53}" dt="2025-02-03T19:40:40.378" v="172" actId="478"/>
          <ac:spMkLst>
            <pc:docMk/>
            <pc:sldMk cId="1846079250" sldId="269"/>
            <ac:spMk id="10" creationId="{70589977-B9A4-6E64-BD7F-2E89FC4921DE}"/>
          </ac:spMkLst>
        </pc:spChg>
        <pc:spChg chg="add del mod">
          <ac:chgData name="Ingerson, Alexia" userId="09a927ea-0d3c-40de-8743-746ce277eac3" providerId="ADAL" clId="{349035F5-50DF-4708-9603-238D59A81F53}" dt="2025-02-03T19:40:52.206" v="180" actId="478"/>
          <ac:spMkLst>
            <pc:docMk/>
            <pc:sldMk cId="1846079250" sldId="269"/>
            <ac:spMk id="11" creationId="{50247681-346B-67A3-1341-0C1ED23F7D79}"/>
          </ac:spMkLst>
        </pc:spChg>
        <pc:spChg chg="add mod">
          <ac:chgData name="Ingerson, Alexia" userId="09a927ea-0d3c-40de-8743-746ce277eac3" providerId="ADAL" clId="{349035F5-50DF-4708-9603-238D59A81F53}" dt="2025-02-03T20:31:40.089" v="643" actId="1038"/>
          <ac:spMkLst>
            <pc:docMk/>
            <pc:sldMk cId="1846079250" sldId="269"/>
            <ac:spMk id="12" creationId="{D5EFDA32-BDB9-6392-AF09-E460C7B3D354}"/>
          </ac:spMkLst>
        </pc:spChg>
        <pc:spChg chg="add mod">
          <ac:chgData name="Ingerson, Alexia" userId="09a927ea-0d3c-40de-8743-746ce277eac3" providerId="ADAL" clId="{349035F5-50DF-4708-9603-238D59A81F53}" dt="2025-02-03T19:41:58.400" v="213"/>
          <ac:spMkLst>
            <pc:docMk/>
            <pc:sldMk cId="1846079250" sldId="269"/>
            <ac:spMk id="13" creationId="{4073A6AC-BBFE-3B54-FA52-E554FFDF88F4}"/>
          </ac:spMkLst>
        </pc:spChg>
        <pc:spChg chg="add mod">
          <ac:chgData name="Ingerson, Alexia" userId="09a927ea-0d3c-40de-8743-746ce277eac3" providerId="ADAL" clId="{349035F5-50DF-4708-9603-238D59A81F53}" dt="2025-02-03T19:44:46.434" v="215"/>
          <ac:spMkLst>
            <pc:docMk/>
            <pc:sldMk cId="1846079250" sldId="269"/>
            <ac:spMk id="14" creationId="{34B749D9-D2C6-9677-D031-A79EA283A76B}"/>
          </ac:spMkLst>
        </pc:spChg>
        <pc:spChg chg="add mod">
          <ac:chgData name="Ingerson, Alexia" userId="09a927ea-0d3c-40de-8743-746ce277eac3" providerId="ADAL" clId="{349035F5-50DF-4708-9603-238D59A81F53}" dt="2025-02-03T20:31:40.089" v="643" actId="1038"/>
          <ac:spMkLst>
            <pc:docMk/>
            <pc:sldMk cId="1846079250" sldId="269"/>
            <ac:spMk id="15" creationId="{4FD6DBB3-2C09-AFAE-D32B-E85A4FB15508}"/>
          </ac:spMkLst>
        </pc:spChg>
        <pc:spChg chg="add mod">
          <ac:chgData name="Ingerson, Alexia" userId="09a927ea-0d3c-40de-8743-746ce277eac3" providerId="ADAL" clId="{349035F5-50DF-4708-9603-238D59A81F53}" dt="2025-02-03T20:31:40.089" v="643" actId="1038"/>
          <ac:spMkLst>
            <pc:docMk/>
            <pc:sldMk cId="1846079250" sldId="269"/>
            <ac:spMk id="16" creationId="{37F29900-54A7-B2CF-5309-ECEE3F6084B7}"/>
          </ac:spMkLst>
        </pc:spChg>
        <pc:spChg chg="add mod">
          <ac:chgData name="Ingerson, Alexia" userId="09a927ea-0d3c-40de-8743-746ce277eac3" providerId="ADAL" clId="{349035F5-50DF-4708-9603-238D59A81F53}" dt="2025-02-03T23:46:40.265" v="3932" actId="1076"/>
          <ac:spMkLst>
            <pc:docMk/>
            <pc:sldMk cId="1846079250" sldId="269"/>
            <ac:spMk id="17" creationId="{0BA4C31D-03E4-E6B2-3957-C150B0ADBB9A}"/>
          </ac:spMkLst>
        </pc:spChg>
        <pc:spChg chg="add del mod">
          <ac:chgData name="Ingerson, Alexia" userId="09a927ea-0d3c-40de-8743-746ce277eac3" providerId="ADAL" clId="{349035F5-50DF-4708-9603-238D59A81F53}" dt="2025-02-03T23:29:33.375" v="3294" actId="478"/>
          <ac:spMkLst>
            <pc:docMk/>
            <pc:sldMk cId="1846079250" sldId="269"/>
            <ac:spMk id="18" creationId="{17B75C0E-1E99-5966-704E-6D73C27BE70E}"/>
          </ac:spMkLst>
        </pc:spChg>
        <pc:spChg chg="add del mod">
          <ac:chgData name="Ingerson, Alexia" userId="09a927ea-0d3c-40de-8743-746ce277eac3" providerId="ADAL" clId="{349035F5-50DF-4708-9603-238D59A81F53}" dt="2025-02-03T23:29:34.811" v="3295" actId="478"/>
          <ac:spMkLst>
            <pc:docMk/>
            <pc:sldMk cId="1846079250" sldId="269"/>
            <ac:spMk id="19" creationId="{E0D5EE1A-78F2-F511-B200-184D7482FAAD}"/>
          </ac:spMkLst>
        </pc:spChg>
        <pc:spChg chg="add del mod">
          <ac:chgData name="Ingerson, Alexia" userId="09a927ea-0d3c-40de-8743-746ce277eac3" providerId="ADAL" clId="{349035F5-50DF-4708-9603-238D59A81F53}" dt="2025-02-03T23:29:34.811" v="3295" actId="478"/>
          <ac:spMkLst>
            <pc:docMk/>
            <pc:sldMk cId="1846079250" sldId="269"/>
            <ac:spMk id="20" creationId="{7C3519DA-51AE-FC4E-A83E-989341022FCF}"/>
          </ac:spMkLst>
        </pc:spChg>
        <pc:spChg chg="add del mod">
          <ac:chgData name="Ingerson, Alexia" userId="09a927ea-0d3c-40de-8743-746ce277eac3" providerId="ADAL" clId="{349035F5-50DF-4708-9603-238D59A81F53}" dt="2025-02-03T23:29:34.811" v="3295" actId="478"/>
          <ac:spMkLst>
            <pc:docMk/>
            <pc:sldMk cId="1846079250" sldId="269"/>
            <ac:spMk id="21" creationId="{742B8F69-FB7E-89B3-13D9-86407A9E2E42}"/>
          </ac:spMkLst>
        </pc:spChg>
        <pc:spChg chg="add del mod">
          <ac:chgData name="Ingerson, Alexia" userId="09a927ea-0d3c-40de-8743-746ce277eac3" providerId="ADAL" clId="{349035F5-50DF-4708-9603-238D59A81F53}" dt="2025-02-03T23:29:34.811" v="3295" actId="478"/>
          <ac:spMkLst>
            <pc:docMk/>
            <pc:sldMk cId="1846079250" sldId="269"/>
            <ac:spMk id="22" creationId="{F38462EC-4F6C-FF52-9983-FE09041A34E4}"/>
          </ac:spMkLst>
        </pc:spChg>
        <pc:spChg chg="add del mod">
          <ac:chgData name="Ingerson, Alexia" userId="09a927ea-0d3c-40de-8743-746ce277eac3" providerId="ADAL" clId="{349035F5-50DF-4708-9603-238D59A81F53}" dt="2025-02-03T23:45:31.720" v="3903" actId="478"/>
          <ac:spMkLst>
            <pc:docMk/>
            <pc:sldMk cId="1846079250" sldId="269"/>
            <ac:spMk id="30" creationId="{6BCB77B4-29C5-A815-789A-FDBFB48D6A26}"/>
          </ac:spMkLst>
        </pc:spChg>
        <pc:spChg chg="add del mod">
          <ac:chgData name="Ingerson, Alexia" userId="09a927ea-0d3c-40de-8743-746ce277eac3" providerId="ADAL" clId="{349035F5-50DF-4708-9603-238D59A81F53}" dt="2025-02-03T23:45:48.144" v="3909" actId="478"/>
          <ac:spMkLst>
            <pc:docMk/>
            <pc:sldMk cId="1846079250" sldId="269"/>
            <ac:spMk id="48" creationId="{B9694307-45AC-1E69-4D4A-672CD5B477FF}"/>
          </ac:spMkLst>
        </pc:spChg>
        <pc:spChg chg="add del mod">
          <ac:chgData name="Ingerson, Alexia" userId="09a927ea-0d3c-40de-8743-746ce277eac3" providerId="ADAL" clId="{349035F5-50DF-4708-9603-238D59A81F53}" dt="2025-02-03T23:46:08.530" v="3921" actId="478"/>
          <ac:spMkLst>
            <pc:docMk/>
            <pc:sldMk cId="1846079250" sldId="269"/>
            <ac:spMk id="50" creationId="{E79C4FA1-A6FA-05F7-B090-CA30D12F8AD7}"/>
          </ac:spMkLst>
        </pc:spChg>
        <pc:spChg chg="add del mod">
          <ac:chgData name="Ingerson, Alexia" userId="09a927ea-0d3c-40de-8743-746ce277eac3" providerId="ADAL" clId="{349035F5-50DF-4708-9603-238D59A81F53}" dt="2025-02-03T23:46:24.052" v="3929" actId="478"/>
          <ac:spMkLst>
            <pc:docMk/>
            <pc:sldMk cId="1846079250" sldId="269"/>
            <ac:spMk id="52" creationId="{52F63EF7-1356-F39D-13B9-34A3940D1B54}"/>
          </ac:spMkLst>
        </pc:spChg>
        <pc:spChg chg="add mod">
          <ac:chgData name="Ingerson, Alexia" userId="09a927ea-0d3c-40de-8743-746ce277eac3" providerId="ADAL" clId="{349035F5-50DF-4708-9603-238D59A81F53}" dt="2025-02-03T23:46:58.628" v="3962" actId="20577"/>
          <ac:spMkLst>
            <pc:docMk/>
            <pc:sldMk cId="1846079250" sldId="269"/>
            <ac:spMk id="53" creationId="{D5F4D817-CC4C-1433-531E-CB301DE4F242}"/>
          </ac:spMkLst>
        </pc:spChg>
        <pc:spChg chg="add mod">
          <ac:chgData name="Ingerson, Alexia" userId="09a927ea-0d3c-40de-8743-746ce277eac3" providerId="ADAL" clId="{349035F5-50DF-4708-9603-238D59A81F53}" dt="2025-02-03T23:45:57.872" v="3916"/>
          <ac:spMkLst>
            <pc:docMk/>
            <pc:sldMk cId="1846079250" sldId="269"/>
            <ac:spMk id="54" creationId="{DF748D29-ADDC-71BF-2E5B-82949E34A6E7}"/>
          </ac:spMkLst>
        </pc:spChg>
        <pc:spChg chg="add del mod">
          <ac:chgData name="Ingerson, Alexia" userId="09a927ea-0d3c-40de-8743-746ce277eac3" providerId="ADAL" clId="{349035F5-50DF-4708-9603-238D59A81F53}" dt="2025-02-03T23:45:57.207" v="3915" actId="22"/>
          <ac:spMkLst>
            <pc:docMk/>
            <pc:sldMk cId="1846079250" sldId="269"/>
            <ac:spMk id="56" creationId="{4ECD245A-7265-3C2D-6CF4-06F84DD9642D}"/>
          </ac:spMkLst>
        </pc:spChg>
        <pc:spChg chg="add mod">
          <ac:chgData name="Ingerson, Alexia" userId="09a927ea-0d3c-40de-8743-746ce277eac3" providerId="ADAL" clId="{349035F5-50DF-4708-9603-238D59A81F53}" dt="2025-02-03T23:46:48.296" v="3934" actId="1076"/>
          <ac:spMkLst>
            <pc:docMk/>
            <pc:sldMk cId="1846079250" sldId="269"/>
            <ac:spMk id="57" creationId="{53FF8EBD-C008-B336-2382-5F9858A45C80}"/>
          </ac:spMkLst>
        </pc:spChg>
        <pc:spChg chg="add mod">
          <ac:chgData name="Ingerson, Alexia" userId="09a927ea-0d3c-40de-8743-746ce277eac3" providerId="ADAL" clId="{349035F5-50DF-4708-9603-238D59A81F53}" dt="2025-02-03T23:46:30.111" v="3931" actId="1076"/>
          <ac:spMkLst>
            <pc:docMk/>
            <pc:sldMk cId="1846079250" sldId="269"/>
            <ac:spMk id="58" creationId="{331672A2-19B8-1FC3-1806-9F2995B3424B}"/>
          </ac:spMkLst>
        </pc:spChg>
        <pc:cxnChg chg="add del mod">
          <ac:chgData name="Ingerson, Alexia" userId="09a927ea-0d3c-40de-8743-746ce277eac3" providerId="ADAL" clId="{349035F5-50DF-4708-9603-238D59A81F53}" dt="2025-02-03T23:33:24.833" v="3731" actId="478"/>
          <ac:cxnSpMkLst>
            <pc:docMk/>
            <pc:sldMk cId="1846079250" sldId="269"/>
            <ac:cxnSpMk id="24" creationId="{4E8CAAD1-E648-401B-FB49-B8A6F9EDE0C9}"/>
          </ac:cxnSpMkLst>
        </pc:cxnChg>
        <pc:cxnChg chg="add del mod">
          <ac:chgData name="Ingerson, Alexia" userId="09a927ea-0d3c-40de-8743-746ce277eac3" providerId="ADAL" clId="{349035F5-50DF-4708-9603-238D59A81F53}" dt="2025-02-03T23:30:51.776" v="3428" actId="478"/>
          <ac:cxnSpMkLst>
            <pc:docMk/>
            <pc:sldMk cId="1846079250" sldId="269"/>
            <ac:cxnSpMk id="26" creationId="{119DAF4C-E1C6-B408-D88C-4094D9E44926}"/>
          </ac:cxnSpMkLst>
        </pc:cxnChg>
        <pc:cxnChg chg="add del mod">
          <ac:chgData name="Ingerson, Alexia" userId="09a927ea-0d3c-40de-8743-746ce277eac3" providerId="ADAL" clId="{349035F5-50DF-4708-9603-238D59A81F53}" dt="2025-02-03T23:30:52.593" v="3429" actId="478"/>
          <ac:cxnSpMkLst>
            <pc:docMk/>
            <pc:sldMk cId="1846079250" sldId="269"/>
            <ac:cxnSpMk id="27" creationId="{2E022E46-B670-B4D1-865A-83E2024C9632}"/>
          </ac:cxnSpMkLst>
        </pc:cxnChg>
        <pc:cxnChg chg="add del mod">
          <ac:chgData name="Ingerson, Alexia" userId="09a927ea-0d3c-40de-8743-746ce277eac3" providerId="ADAL" clId="{349035F5-50DF-4708-9603-238D59A81F53}" dt="2025-02-03T23:30:53.245" v="3430" actId="478"/>
          <ac:cxnSpMkLst>
            <pc:docMk/>
            <pc:sldMk cId="1846079250" sldId="269"/>
            <ac:cxnSpMk id="28" creationId="{57F9F861-3998-A9FB-467A-08902ABAB766}"/>
          </ac:cxnSpMkLst>
        </pc:cxnChg>
        <pc:cxnChg chg="add del mod">
          <ac:chgData name="Ingerson, Alexia" userId="09a927ea-0d3c-40de-8743-746ce277eac3" providerId="ADAL" clId="{349035F5-50DF-4708-9603-238D59A81F53}" dt="2025-02-03T23:46:43.720" v="3933" actId="1076"/>
          <ac:cxnSpMkLst>
            <pc:docMk/>
            <pc:sldMk cId="1846079250" sldId="269"/>
            <ac:cxnSpMk id="29" creationId="{B6EB9241-8B75-4375-7928-00BE5BDE7797}"/>
          </ac:cxnSpMkLst>
        </pc:cxnChg>
        <pc:cxnChg chg="add mod">
          <ac:chgData name="Ingerson, Alexia" userId="09a927ea-0d3c-40de-8743-746ce277eac3" providerId="ADAL" clId="{349035F5-50DF-4708-9603-238D59A81F53}" dt="2025-02-03T23:30:43.948" v="3425"/>
          <ac:cxnSpMkLst>
            <pc:docMk/>
            <pc:sldMk cId="1846079250" sldId="269"/>
            <ac:cxnSpMk id="43" creationId="{076FCA91-0952-BA44-BB6E-79834DDD8186}"/>
          </ac:cxnSpMkLst>
        </pc:cxnChg>
        <pc:cxnChg chg="add mod">
          <ac:chgData name="Ingerson, Alexia" userId="09a927ea-0d3c-40de-8743-746ce277eac3" providerId="ADAL" clId="{349035F5-50DF-4708-9603-238D59A81F53}" dt="2025-02-03T23:30:43.948" v="3425"/>
          <ac:cxnSpMkLst>
            <pc:docMk/>
            <pc:sldMk cId="1846079250" sldId="269"/>
            <ac:cxnSpMk id="44" creationId="{EEB9B071-CE38-84CF-67C3-16B3B0E31922}"/>
          </ac:cxnSpMkLst>
        </pc:cxnChg>
        <pc:cxnChg chg="add mod">
          <ac:chgData name="Ingerson, Alexia" userId="09a927ea-0d3c-40de-8743-746ce277eac3" providerId="ADAL" clId="{349035F5-50DF-4708-9603-238D59A81F53}" dt="2025-02-03T23:30:43.948" v="3425"/>
          <ac:cxnSpMkLst>
            <pc:docMk/>
            <pc:sldMk cId="1846079250" sldId="269"/>
            <ac:cxnSpMk id="45" creationId="{6040BA18-47C6-47E5-6EB6-CF5A54C77C0F}"/>
          </ac:cxnSpMkLst>
        </pc:cxnChg>
        <pc:cxnChg chg="add mod">
          <ac:chgData name="Ingerson, Alexia" userId="09a927ea-0d3c-40de-8743-746ce277eac3" providerId="ADAL" clId="{349035F5-50DF-4708-9603-238D59A81F53}" dt="2025-02-03T23:30:43.948" v="3425"/>
          <ac:cxnSpMkLst>
            <pc:docMk/>
            <pc:sldMk cId="1846079250" sldId="269"/>
            <ac:cxnSpMk id="46" creationId="{568CD291-CF2D-4C4B-6F00-F7189280864A}"/>
          </ac:cxnSpMkLst>
        </pc:cxnChg>
        <pc:cxnChg chg="add mod">
          <ac:chgData name="Ingerson, Alexia" userId="09a927ea-0d3c-40de-8743-746ce277eac3" providerId="ADAL" clId="{349035F5-50DF-4708-9603-238D59A81F53}" dt="2025-02-03T23:30:55.814" v="3431" actId="571"/>
          <ac:cxnSpMkLst>
            <pc:docMk/>
            <pc:sldMk cId="1846079250" sldId="269"/>
            <ac:cxnSpMk id="47" creationId="{1D46E504-8FD9-AE1A-4151-22BB2AAB33F6}"/>
          </ac:cxnSpMkLst>
        </pc:cxnChg>
        <pc:cxnChg chg="add mod">
          <ac:chgData name="Ingerson, Alexia" userId="09a927ea-0d3c-40de-8743-746ce277eac3" providerId="ADAL" clId="{349035F5-50DF-4708-9603-238D59A81F53}" dt="2025-02-03T23:31:43.972" v="3527" actId="1076"/>
          <ac:cxnSpMkLst>
            <pc:docMk/>
            <pc:sldMk cId="1846079250" sldId="269"/>
            <ac:cxnSpMk id="49" creationId="{C22418EA-5811-C85E-91D3-439C1A6F698F}"/>
          </ac:cxnSpMkLst>
        </pc:cxnChg>
        <pc:cxnChg chg="add mod">
          <ac:chgData name="Ingerson, Alexia" userId="09a927ea-0d3c-40de-8743-746ce277eac3" providerId="ADAL" clId="{349035F5-50DF-4708-9603-238D59A81F53}" dt="2025-02-03T23:31:35.958" v="3526" actId="571"/>
          <ac:cxnSpMkLst>
            <pc:docMk/>
            <pc:sldMk cId="1846079250" sldId="269"/>
            <ac:cxnSpMk id="51" creationId="{FE2289AE-CCB3-2588-CB3D-572B34528EA4}"/>
          </ac:cxnSpMkLst>
        </pc:cxnChg>
      </pc:sldChg>
      <pc:sldChg chg="addSp delSp modSp mod">
        <pc:chgData name="Ingerson, Alexia" userId="09a927ea-0d3c-40de-8743-746ce277eac3" providerId="ADAL" clId="{349035F5-50DF-4708-9603-238D59A81F53}" dt="2025-02-03T19:38:51.781" v="103" actId="478"/>
        <pc:sldMkLst>
          <pc:docMk/>
          <pc:sldMk cId="2072610385" sldId="270"/>
        </pc:sldMkLst>
        <pc:spChg chg="mod">
          <ac:chgData name="Ingerson, Alexia" userId="09a927ea-0d3c-40de-8743-746ce277eac3" providerId="ADAL" clId="{349035F5-50DF-4708-9603-238D59A81F53}" dt="2025-02-03T19:34:37.038" v="46" actId="20577"/>
          <ac:spMkLst>
            <pc:docMk/>
            <pc:sldMk cId="2072610385" sldId="270"/>
            <ac:spMk id="2" creationId="{446F152B-0564-49D7-9046-0C24165D7538}"/>
          </ac:spMkLst>
        </pc:spChg>
        <pc:spChg chg="mod">
          <ac:chgData name="Ingerson, Alexia" userId="09a927ea-0d3c-40de-8743-746ce277eac3" providerId="ADAL" clId="{349035F5-50DF-4708-9603-238D59A81F53}" dt="2025-02-03T19:34:40.982" v="61" actId="20577"/>
          <ac:spMkLst>
            <pc:docMk/>
            <pc:sldMk cId="2072610385" sldId="270"/>
            <ac:spMk id="4" creationId="{8DBBACEF-F735-47B4-9807-56B4202082BA}"/>
          </ac:spMkLst>
        </pc:spChg>
        <pc:spChg chg="mod">
          <ac:chgData name="Ingerson, Alexia" userId="09a927ea-0d3c-40de-8743-746ce277eac3" providerId="ADAL" clId="{349035F5-50DF-4708-9603-238D59A81F53}" dt="2025-02-03T19:34:44.895" v="73" actId="20577"/>
          <ac:spMkLst>
            <pc:docMk/>
            <pc:sldMk cId="2072610385" sldId="270"/>
            <ac:spMk id="5" creationId="{86F104C2-8B5A-4AF4-9944-790A6B16A2AC}"/>
          </ac:spMkLst>
        </pc:spChg>
        <pc:spChg chg="add del">
          <ac:chgData name="Ingerson, Alexia" userId="09a927ea-0d3c-40de-8743-746ce277eac3" providerId="ADAL" clId="{349035F5-50DF-4708-9603-238D59A81F53}" dt="2025-02-03T19:38:51.781" v="103" actId="478"/>
          <ac:spMkLst>
            <pc:docMk/>
            <pc:sldMk cId="2072610385" sldId="270"/>
            <ac:spMk id="6" creationId="{5DB833E6-2EC8-4E10-B8BB-A9D45746820C}"/>
          </ac:spMkLst>
        </pc:spChg>
        <pc:spChg chg="del">
          <ac:chgData name="Ingerson, Alexia" userId="09a927ea-0d3c-40de-8743-746ce277eac3" providerId="ADAL" clId="{349035F5-50DF-4708-9603-238D59A81F53}" dt="2025-02-03T19:34:25.224" v="0" actId="478"/>
          <ac:spMkLst>
            <pc:docMk/>
            <pc:sldMk cId="2072610385" sldId="270"/>
            <ac:spMk id="7" creationId="{6854567D-4A3D-47AA-9136-742BDCB18AC6}"/>
          </ac:spMkLst>
        </pc:spChg>
      </pc:sldChg>
      <pc:sldChg chg="add del">
        <pc:chgData name="Ingerson, Alexia" userId="09a927ea-0d3c-40de-8743-746ce277eac3" providerId="ADAL" clId="{349035F5-50DF-4708-9603-238D59A81F53}" dt="2025-02-03T19:38:49.576" v="98" actId="2890"/>
        <pc:sldMkLst>
          <pc:docMk/>
          <pc:sldMk cId="2638456788" sldId="271"/>
        </pc:sldMkLst>
      </pc:sldChg>
      <pc:sldChg chg="add del">
        <pc:chgData name="Ingerson, Alexia" userId="09a927ea-0d3c-40de-8743-746ce277eac3" providerId="ADAL" clId="{349035F5-50DF-4708-9603-238D59A81F53}" dt="2025-02-03T20:36:47.511" v="689" actId="2696"/>
        <pc:sldMkLst>
          <pc:docMk/>
          <pc:sldMk cId="3970970245" sldId="271"/>
        </pc:sldMkLst>
      </pc:sldChg>
      <pc:sldChg chg="addSp delSp modSp add del mod">
        <pc:chgData name="Ingerson, Alexia" userId="09a927ea-0d3c-40de-8743-746ce277eac3" providerId="ADAL" clId="{349035F5-50DF-4708-9603-238D59A81F53}" dt="2025-02-03T20:36:47.511" v="689" actId="2696"/>
        <pc:sldMkLst>
          <pc:docMk/>
          <pc:sldMk cId="2765037630" sldId="272"/>
        </pc:sldMkLst>
        <pc:spChg chg="add mod">
          <ac:chgData name="Ingerson, Alexia" userId="09a927ea-0d3c-40de-8743-746ce277eac3" providerId="ADAL" clId="{349035F5-50DF-4708-9603-238D59A81F53}" dt="2025-02-03T19:50:49.766" v="348" actId="20577"/>
          <ac:spMkLst>
            <pc:docMk/>
            <pc:sldMk cId="2765037630" sldId="272"/>
            <ac:spMk id="3" creationId="{148BA89A-E1FA-B2D5-2112-70541F914401}"/>
          </ac:spMkLst>
        </pc:spChg>
        <pc:spChg chg="del mod">
          <ac:chgData name="Ingerson, Alexia" userId="09a927ea-0d3c-40de-8743-746ce277eac3" providerId="ADAL" clId="{349035F5-50DF-4708-9603-238D59A81F53}" dt="2025-02-03T19:54:20.534" v="441" actId="478"/>
          <ac:spMkLst>
            <pc:docMk/>
            <pc:sldMk cId="2765037630" sldId="272"/>
            <ac:spMk id="8" creationId="{A6794350-3672-A82A-10BD-BE30AC9C32C5}"/>
          </ac:spMkLst>
        </pc:spChg>
        <pc:spChg chg="add mod">
          <ac:chgData name="Ingerson, Alexia" userId="09a927ea-0d3c-40de-8743-746ce277eac3" providerId="ADAL" clId="{349035F5-50DF-4708-9603-238D59A81F53}" dt="2025-02-03T20:28:39.865" v="473" actId="1076"/>
          <ac:spMkLst>
            <pc:docMk/>
            <pc:sldMk cId="2765037630" sldId="272"/>
            <ac:spMk id="11" creationId="{EE156F54-4C19-FA8B-F9A2-6455C8478959}"/>
          </ac:spMkLst>
        </pc:spChg>
        <pc:spChg chg="del mod">
          <ac:chgData name="Ingerson, Alexia" userId="09a927ea-0d3c-40de-8743-746ce277eac3" providerId="ADAL" clId="{349035F5-50DF-4708-9603-238D59A81F53}" dt="2025-02-03T19:54:21.673" v="442" actId="478"/>
          <ac:spMkLst>
            <pc:docMk/>
            <pc:sldMk cId="2765037630" sldId="272"/>
            <ac:spMk id="12" creationId="{3E612DA9-8FFB-1D9B-B231-348F7595E062}"/>
          </ac:spMkLst>
        </pc:spChg>
        <pc:spChg chg="del">
          <ac:chgData name="Ingerson, Alexia" userId="09a927ea-0d3c-40de-8743-746ce277eac3" providerId="ADAL" clId="{349035F5-50DF-4708-9603-238D59A81F53}" dt="2025-02-03T19:50:58.087" v="352" actId="478"/>
          <ac:spMkLst>
            <pc:docMk/>
            <pc:sldMk cId="2765037630" sldId="272"/>
            <ac:spMk id="15" creationId="{164CD89A-5F77-052B-EB7A-567FEB076A64}"/>
          </ac:spMkLst>
        </pc:spChg>
        <pc:spChg chg="del">
          <ac:chgData name="Ingerson, Alexia" userId="09a927ea-0d3c-40de-8743-746ce277eac3" providerId="ADAL" clId="{349035F5-50DF-4708-9603-238D59A81F53}" dt="2025-02-03T19:50:53.803" v="349" actId="478"/>
          <ac:spMkLst>
            <pc:docMk/>
            <pc:sldMk cId="2765037630" sldId="272"/>
            <ac:spMk id="16" creationId="{DF8273D1-7566-E7B9-6681-82F75D784B1F}"/>
          </ac:spMkLst>
        </pc:spChg>
        <pc:spChg chg="del mod">
          <ac:chgData name="Ingerson, Alexia" userId="09a927ea-0d3c-40de-8743-746ce277eac3" providerId="ADAL" clId="{349035F5-50DF-4708-9603-238D59A81F53}" dt="2025-02-03T19:50:57.327" v="351" actId="478"/>
          <ac:spMkLst>
            <pc:docMk/>
            <pc:sldMk cId="2765037630" sldId="272"/>
            <ac:spMk id="17" creationId="{039D0F07-7C68-136C-52E9-BC6AA6538117}"/>
          </ac:spMkLst>
        </pc:spChg>
        <pc:spChg chg="mod">
          <ac:chgData name="Ingerson, Alexia" userId="09a927ea-0d3c-40de-8743-746ce277eac3" providerId="ADAL" clId="{349035F5-50DF-4708-9603-238D59A81F53}" dt="2025-02-03T20:32:20.040" v="655" actId="1076"/>
          <ac:spMkLst>
            <pc:docMk/>
            <pc:sldMk cId="2765037630" sldId="272"/>
            <ac:spMk id="18" creationId="{45B5ABD7-D823-DCCA-C4E1-7F284C4C82D4}"/>
          </ac:spMkLst>
        </pc:spChg>
        <pc:spChg chg="mod">
          <ac:chgData name="Ingerson, Alexia" userId="09a927ea-0d3c-40de-8743-746ce277eac3" providerId="ADAL" clId="{349035F5-50DF-4708-9603-238D59A81F53}" dt="2025-02-03T19:54:28.461" v="443" actId="1076"/>
          <ac:spMkLst>
            <pc:docMk/>
            <pc:sldMk cId="2765037630" sldId="272"/>
            <ac:spMk id="19" creationId="{2FB291B3-88AB-F089-FE0B-5D5A866BAA0A}"/>
          </ac:spMkLst>
        </pc:spChg>
        <pc:spChg chg="del">
          <ac:chgData name="Ingerson, Alexia" userId="09a927ea-0d3c-40de-8743-746ce277eac3" providerId="ADAL" clId="{349035F5-50DF-4708-9603-238D59A81F53}" dt="2025-02-03T19:50:59.265" v="353" actId="478"/>
          <ac:spMkLst>
            <pc:docMk/>
            <pc:sldMk cId="2765037630" sldId="272"/>
            <ac:spMk id="20" creationId="{CEA02DBB-F3F1-1699-ACDA-8F07BAEDFD2A}"/>
          </ac:spMkLst>
        </pc:spChg>
        <pc:spChg chg="del mod">
          <ac:chgData name="Ingerson, Alexia" userId="09a927ea-0d3c-40de-8743-746ce277eac3" providerId="ADAL" clId="{349035F5-50DF-4708-9603-238D59A81F53}" dt="2025-02-03T19:51:01.878" v="356" actId="478"/>
          <ac:spMkLst>
            <pc:docMk/>
            <pc:sldMk cId="2765037630" sldId="272"/>
            <ac:spMk id="21" creationId="{52117145-AB14-C851-F286-54CF42A58EC2}"/>
          </ac:spMkLst>
        </pc:spChg>
        <pc:spChg chg="del">
          <ac:chgData name="Ingerson, Alexia" userId="09a927ea-0d3c-40de-8743-746ce277eac3" providerId="ADAL" clId="{349035F5-50DF-4708-9603-238D59A81F53}" dt="2025-02-03T19:51:00.803" v="355" actId="478"/>
          <ac:spMkLst>
            <pc:docMk/>
            <pc:sldMk cId="2765037630" sldId="272"/>
            <ac:spMk id="22" creationId="{CEC39927-A5B9-D559-49B4-FB71D285B235}"/>
          </ac:spMkLst>
        </pc:spChg>
        <pc:spChg chg="add mod">
          <ac:chgData name="Ingerson, Alexia" userId="09a927ea-0d3c-40de-8743-746ce277eac3" providerId="ADAL" clId="{349035F5-50DF-4708-9603-238D59A81F53}" dt="2025-02-03T19:56:14.039" v="469" actId="1076"/>
          <ac:spMkLst>
            <pc:docMk/>
            <pc:sldMk cId="2765037630" sldId="272"/>
            <ac:spMk id="29" creationId="{EF17A7AD-11F8-9731-015E-AEBAC5966A35}"/>
          </ac:spMkLst>
        </pc:spChg>
        <pc:spChg chg="add mod">
          <ac:chgData name="Ingerson, Alexia" userId="09a927ea-0d3c-40de-8743-746ce277eac3" providerId="ADAL" clId="{349035F5-50DF-4708-9603-238D59A81F53}" dt="2025-02-03T19:56:01.808" v="467" actId="14100"/>
          <ac:spMkLst>
            <pc:docMk/>
            <pc:sldMk cId="2765037630" sldId="272"/>
            <ac:spMk id="32" creationId="{5A722106-2A7F-55B2-B5FB-4452B71CE96B}"/>
          </ac:spMkLst>
        </pc:spChg>
        <pc:cxnChg chg="add mod">
          <ac:chgData name="Ingerson, Alexia" userId="09a927ea-0d3c-40de-8743-746ce277eac3" providerId="ADAL" clId="{349035F5-50DF-4708-9603-238D59A81F53}" dt="2025-02-03T19:54:28.461" v="443" actId="1076"/>
          <ac:cxnSpMkLst>
            <pc:docMk/>
            <pc:sldMk cId="2765037630" sldId="272"/>
            <ac:cxnSpMk id="7" creationId="{C7EB0563-C858-289E-089F-D1912F7A58FD}"/>
          </ac:cxnSpMkLst>
        </pc:cxnChg>
        <pc:cxnChg chg="add mod">
          <ac:chgData name="Ingerson, Alexia" userId="09a927ea-0d3c-40de-8743-746ce277eac3" providerId="ADAL" clId="{349035F5-50DF-4708-9603-238D59A81F53}" dt="2025-02-03T19:54:28.461" v="443" actId="1076"/>
          <ac:cxnSpMkLst>
            <pc:docMk/>
            <pc:sldMk cId="2765037630" sldId="272"/>
            <ac:cxnSpMk id="9" creationId="{56B03AE4-9404-1A30-4996-63D0F6C049FE}"/>
          </ac:cxnSpMkLst>
        </pc:cxnChg>
        <pc:cxnChg chg="add mod">
          <ac:chgData name="Ingerson, Alexia" userId="09a927ea-0d3c-40de-8743-746ce277eac3" providerId="ADAL" clId="{349035F5-50DF-4708-9603-238D59A81F53}" dt="2025-02-03T19:54:28.461" v="443" actId="1076"/>
          <ac:cxnSpMkLst>
            <pc:docMk/>
            <pc:sldMk cId="2765037630" sldId="272"/>
            <ac:cxnSpMk id="10" creationId="{5326DDAA-8E4C-DB2F-AC6E-758D7B6CD126}"/>
          </ac:cxnSpMkLst>
        </pc:cxnChg>
        <pc:cxnChg chg="add del mod">
          <ac:chgData name="Ingerson, Alexia" userId="09a927ea-0d3c-40de-8743-746ce277eac3" providerId="ADAL" clId="{349035F5-50DF-4708-9603-238D59A81F53}" dt="2025-02-03T19:53:19.883" v="425" actId="478"/>
          <ac:cxnSpMkLst>
            <pc:docMk/>
            <pc:sldMk cId="2765037630" sldId="272"/>
            <ac:cxnSpMk id="14" creationId="{014B0533-A486-69D6-B19F-5A84DB43457C}"/>
          </ac:cxnSpMkLst>
        </pc:cxnChg>
        <pc:cxnChg chg="add mod">
          <ac:chgData name="Ingerson, Alexia" userId="09a927ea-0d3c-40de-8743-746ce277eac3" providerId="ADAL" clId="{349035F5-50DF-4708-9603-238D59A81F53}" dt="2025-02-03T20:29:11.326" v="480" actId="14100"/>
          <ac:cxnSpMkLst>
            <pc:docMk/>
            <pc:sldMk cId="2765037630" sldId="272"/>
            <ac:cxnSpMk id="26" creationId="{5E563B70-2A1E-298E-58BF-4642CE069337}"/>
          </ac:cxnSpMkLst>
        </pc:cxnChg>
        <pc:cxnChg chg="add mod">
          <ac:chgData name="Ingerson, Alexia" userId="09a927ea-0d3c-40de-8743-746ce277eac3" providerId="ADAL" clId="{349035F5-50DF-4708-9603-238D59A81F53}" dt="2025-02-03T19:55:04.569" v="449" actId="1076"/>
          <ac:cxnSpMkLst>
            <pc:docMk/>
            <pc:sldMk cId="2765037630" sldId="272"/>
            <ac:cxnSpMk id="30" creationId="{942AEA04-8042-14F3-78E6-25525E174EB0}"/>
          </ac:cxnSpMkLst>
        </pc:cxnChg>
        <pc:cxnChg chg="add mod">
          <ac:chgData name="Ingerson, Alexia" userId="09a927ea-0d3c-40de-8743-746ce277eac3" providerId="ADAL" clId="{349035F5-50DF-4708-9603-238D59A81F53}" dt="2025-02-03T20:29:17.292" v="482" actId="14100"/>
          <ac:cxnSpMkLst>
            <pc:docMk/>
            <pc:sldMk cId="2765037630" sldId="272"/>
            <ac:cxnSpMk id="31" creationId="{A934ADD7-AF91-E1AE-8FE9-97008B66C33D}"/>
          </ac:cxnSpMkLst>
        </pc:cxnChg>
      </pc:sldChg>
      <pc:sldChg chg="add del">
        <pc:chgData name="Ingerson, Alexia" userId="09a927ea-0d3c-40de-8743-746ce277eac3" providerId="ADAL" clId="{349035F5-50DF-4708-9603-238D59A81F53}" dt="2025-02-03T19:50:13.126" v="340" actId="47"/>
        <pc:sldMkLst>
          <pc:docMk/>
          <pc:sldMk cId="3903450147" sldId="272"/>
        </pc:sldMkLst>
      </pc:sldChg>
      <pc:sldChg chg="addSp delSp modSp add del mod ord">
        <pc:chgData name="Ingerson, Alexia" userId="09a927ea-0d3c-40de-8743-746ce277eac3" providerId="ADAL" clId="{349035F5-50DF-4708-9603-238D59A81F53}" dt="2025-02-03T20:36:47.511" v="689" actId="2696"/>
        <pc:sldMkLst>
          <pc:docMk/>
          <pc:sldMk cId="4220038911" sldId="273"/>
        </pc:sldMkLst>
        <pc:spChg chg="add mod">
          <ac:chgData name="Ingerson, Alexia" userId="09a927ea-0d3c-40de-8743-746ce277eac3" providerId="ADAL" clId="{349035F5-50DF-4708-9603-238D59A81F53}" dt="2025-02-03T20:29:57.278" v="496" actId="20577"/>
          <ac:spMkLst>
            <pc:docMk/>
            <pc:sldMk cId="4220038911" sldId="273"/>
            <ac:spMk id="3" creationId="{82948C83-EC9E-91C6-A649-C7E29E32841C}"/>
          </ac:spMkLst>
        </pc:spChg>
        <pc:spChg chg="del">
          <ac:chgData name="Ingerson, Alexia" userId="09a927ea-0d3c-40de-8743-746ce277eac3" providerId="ADAL" clId="{349035F5-50DF-4708-9603-238D59A81F53}" dt="2025-02-03T20:31:07.440" v="561" actId="478"/>
          <ac:spMkLst>
            <pc:docMk/>
            <pc:sldMk cId="4220038911" sldId="273"/>
            <ac:spMk id="12" creationId="{FDB6D9A1-C914-FE2C-976D-B3298A044B63}"/>
          </ac:spMkLst>
        </pc:spChg>
        <pc:spChg chg="del mod">
          <ac:chgData name="Ingerson, Alexia" userId="09a927ea-0d3c-40de-8743-746ce277eac3" providerId="ADAL" clId="{349035F5-50DF-4708-9603-238D59A81F53}" dt="2025-02-03T20:31:09.934" v="563" actId="478"/>
          <ac:spMkLst>
            <pc:docMk/>
            <pc:sldMk cId="4220038911" sldId="273"/>
            <ac:spMk id="16" creationId="{565DA505-C012-A4E5-45D3-EA498BE3E806}"/>
          </ac:spMkLst>
        </pc:spChg>
        <pc:spChg chg="del">
          <ac:chgData name="Ingerson, Alexia" userId="09a927ea-0d3c-40de-8743-746ce277eac3" providerId="ADAL" clId="{349035F5-50DF-4708-9603-238D59A81F53}" dt="2025-02-03T20:31:10.578" v="564" actId="478"/>
          <ac:spMkLst>
            <pc:docMk/>
            <pc:sldMk cId="4220038911" sldId="273"/>
            <ac:spMk id="17" creationId="{93AF7838-8979-D2DA-24E4-C5BC972AB2BE}"/>
          </ac:spMkLst>
        </pc:spChg>
        <pc:spChg chg="del">
          <ac:chgData name="Ingerson, Alexia" userId="09a927ea-0d3c-40de-8743-746ce277eac3" providerId="ADAL" clId="{349035F5-50DF-4708-9603-238D59A81F53}" dt="2025-02-03T20:31:11.780" v="565" actId="478"/>
          <ac:spMkLst>
            <pc:docMk/>
            <pc:sldMk cId="4220038911" sldId="273"/>
            <ac:spMk id="20" creationId="{A3D3321D-1432-CD85-C119-47D976A48271}"/>
          </ac:spMkLst>
        </pc:spChg>
        <pc:spChg chg="del">
          <ac:chgData name="Ingerson, Alexia" userId="09a927ea-0d3c-40de-8743-746ce277eac3" providerId="ADAL" clId="{349035F5-50DF-4708-9603-238D59A81F53}" dt="2025-02-03T20:31:12.368" v="566" actId="478"/>
          <ac:spMkLst>
            <pc:docMk/>
            <pc:sldMk cId="4220038911" sldId="273"/>
            <ac:spMk id="21" creationId="{59F8E23F-A099-F6DB-DC00-959D2867FCCF}"/>
          </ac:spMkLst>
        </pc:spChg>
        <pc:spChg chg="del">
          <ac:chgData name="Ingerson, Alexia" userId="09a927ea-0d3c-40de-8743-746ce277eac3" providerId="ADAL" clId="{349035F5-50DF-4708-9603-238D59A81F53}" dt="2025-02-03T20:31:13.010" v="567" actId="478"/>
          <ac:spMkLst>
            <pc:docMk/>
            <pc:sldMk cId="4220038911" sldId="273"/>
            <ac:spMk id="22" creationId="{DF20CD05-3627-2915-79D6-CFB7345EDDAB}"/>
          </ac:spMkLst>
        </pc:spChg>
      </pc:sldChg>
      <pc:sldChg chg="addSp modSp add del mod">
        <pc:chgData name="Ingerson, Alexia" userId="09a927ea-0d3c-40de-8743-746ce277eac3" providerId="ADAL" clId="{349035F5-50DF-4708-9603-238D59A81F53}" dt="2025-02-03T20:36:35.700" v="688" actId="2696"/>
        <pc:sldMkLst>
          <pc:docMk/>
          <pc:sldMk cId="3430089650" sldId="274"/>
        </pc:sldMkLst>
        <pc:spChg chg="mod">
          <ac:chgData name="Ingerson, Alexia" userId="09a927ea-0d3c-40de-8743-746ce277eac3" providerId="ADAL" clId="{349035F5-50DF-4708-9603-238D59A81F53}" dt="2025-02-03T20:30:26.153" v="507" actId="20577"/>
          <ac:spMkLst>
            <pc:docMk/>
            <pc:sldMk cId="3430089650" sldId="274"/>
            <ac:spMk id="3" creationId="{DAE3DBE4-1AA6-B014-6896-A44CEF046899}"/>
          </ac:spMkLst>
        </pc:spChg>
        <pc:spChg chg="add mod">
          <ac:chgData name="Ingerson, Alexia" userId="09a927ea-0d3c-40de-8743-746ce277eac3" providerId="ADAL" clId="{349035F5-50DF-4708-9603-238D59A81F53}" dt="2025-02-03T20:30:58.451" v="560" actId="1076"/>
          <ac:spMkLst>
            <pc:docMk/>
            <pc:sldMk cId="3430089650" sldId="274"/>
            <ac:spMk id="6" creationId="{B1AC47BE-3CCE-A45A-20BC-9026588DC5BC}"/>
          </ac:spMkLst>
        </pc:spChg>
        <pc:spChg chg="add mod">
          <ac:chgData name="Ingerson, Alexia" userId="09a927ea-0d3c-40de-8743-746ce277eac3" providerId="ADAL" clId="{349035F5-50DF-4708-9603-238D59A81F53}" dt="2025-02-03T20:30:20.983" v="499" actId="1076"/>
          <ac:spMkLst>
            <pc:docMk/>
            <pc:sldMk cId="3430089650" sldId="274"/>
            <ac:spMk id="8" creationId="{3A33506F-0D41-DA86-6B30-62F69A6D7CD5}"/>
          </ac:spMkLst>
        </pc:spChg>
        <pc:spChg chg="mod">
          <ac:chgData name="Ingerson, Alexia" userId="09a927ea-0d3c-40de-8743-746ce277eac3" providerId="ADAL" clId="{349035F5-50DF-4708-9603-238D59A81F53}" dt="2025-02-03T20:30:54.836" v="558" actId="1038"/>
          <ac:spMkLst>
            <pc:docMk/>
            <pc:sldMk cId="3430089650" sldId="274"/>
            <ac:spMk id="11" creationId="{DF2C90D0-5CAC-1E2A-ADCE-5D533425AD88}"/>
          </ac:spMkLst>
        </pc:spChg>
        <pc:spChg chg="add mod">
          <ac:chgData name="Ingerson, Alexia" userId="09a927ea-0d3c-40de-8743-746ce277eac3" providerId="ADAL" clId="{349035F5-50DF-4708-9603-238D59A81F53}" dt="2025-02-03T20:30:20.983" v="499" actId="1076"/>
          <ac:spMkLst>
            <pc:docMk/>
            <pc:sldMk cId="3430089650" sldId="274"/>
            <ac:spMk id="12" creationId="{7C1EE51D-5CCE-1F27-24F3-9465B2AA074D}"/>
          </ac:spMkLst>
        </pc:spChg>
        <pc:spChg chg="add mod">
          <ac:chgData name="Ingerson, Alexia" userId="09a927ea-0d3c-40de-8743-746ce277eac3" providerId="ADAL" clId="{349035F5-50DF-4708-9603-238D59A81F53}" dt="2025-02-03T20:30:20.983" v="499" actId="1076"/>
          <ac:spMkLst>
            <pc:docMk/>
            <pc:sldMk cId="3430089650" sldId="274"/>
            <ac:spMk id="13" creationId="{BF3C6CFF-8163-7E7A-5E12-6FA8A914C597}"/>
          </ac:spMkLst>
        </pc:spChg>
        <pc:spChg chg="add mod">
          <ac:chgData name="Ingerson, Alexia" userId="09a927ea-0d3c-40de-8743-746ce277eac3" providerId="ADAL" clId="{349035F5-50DF-4708-9603-238D59A81F53}" dt="2025-02-03T20:30:20.983" v="499" actId="1076"/>
          <ac:spMkLst>
            <pc:docMk/>
            <pc:sldMk cId="3430089650" sldId="274"/>
            <ac:spMk id="14" creationId="{EFE3689C-067A-6A4A-018D-65C7335C5F16}"/>
          </ac:spMkLst>
        </pc:spChg>
        <pc:spChg chg="mod">
          <ac:chgData name="Ingerson, Alexia" userId="09a927ea-0d3c-40de-8743-746ce277eac3" providerId="ADAL" clId="{349035F5-50DF-4708-9603-238D59A81F53}" dt="2025-02-03T20:30:54.836" v="558" actId="1038"/>
          <ac:spMkLst>
            <pc:docMk/>
            <pc:sldMk cId="3430089650" sldId="274"/>
            <ac:spMk id="18" creationId="{E4B68501-59CC-E926-019F-4BAD0EEA499E}"/>
          </ac:spMkLst>
        </pc:spChg>
        <pc:spChg chg="mod">
          <ac:chgData name="Ingerson, Alexia" userId="09a927ea-0d3c-40de-8743-746ce277eac3" providerId="ADAL" clId="{349035F5-50DF-4708-9603-238D59A81F53}" dt="2025-02-03T20:30:54.836" v="558" actId="1038"/>
          <ac:spMkLst>
            <pc:docMk/>
            <pc:sldMk cId="3430089650" sldId="274"/>
            <ac:spMk id="19" creationId="{AE6D4552-C5AE-78BA-7D09-E0C3D7439E99}"/>
          </ac:spMkLst>
        </pc:spChg>
        <pc:spChg chg="mod">
          <ac:chgData name="Ingerson, Alexia" userId="09a927ea-0d3c-40de-8743-746ce277eac3" providerId="ADAL" clId="{349035F5-50DF-4708-9603-238D59A81F53}" dt="2025-02-03T20:30:54.836" v="558" actId="1038"/>
          <ac:spMkLst>
            <pc:docMk/>
            <pc:sldMk cId="3430089650" sldId="274"/>
            <ac:spMk id="32" creationId="{D49C47A1-867D-1FCC-2914-22D544F58F68}"/>
          </ac:spMkLst>
        </pc:spChg>
        <pc:cxnChg chg="mod">
          <ac:chgData name="Ingerson, Alexia" userId="09a927ea-0d3c-40de-8743-746ce277eac3" providerId="ADAL" clId="{349035F5-50DF-4708-9603-238D59A81F53}" dt="2025-02-03T20:30:54.836" v="558" actId="1038"/>
          <ac:cxnSpMkLst>
            <pc:docMk/>
            <pc:sldMk cId="3430089650" sldId="274"/>
            <ac:cxnSpMk id="7" creationId="{B0408ABE-97B3-BDB4-9D0A-4A6AE2B926C0}"/>
          </ac:cxnSpMkLst>
        </pc:cxnChg>
        <pc:cxnChg chg="mod">
          <ac:chgData name="Ingerson, Alexia" userId="09a927ea-0d3c-40de-8743-746ce277eac3" providerId="ADAL" clId="{349035F5-50DF-4708-9603-238D59A81F53}" dt="2025-02-03T20:30:54.836" v="558" actId="1038"/>
          <ac:cxnSpMkLst>
            <pc:docMk/>
            <pc:sldMk cId="3430089650" sldId="274"/>
            <ac:cxnSpMk id="9" creationId="{53CAC5B6-0BDD-9D10-1C26-FE0529F927CA}"/>
          </ac:cxnSpMkLst>
        </pc:cxnChg>
        <pc:cxnChg chg="mod">
          <ac:chgData name="Ingerson, Alexia" userId="09a927ea-0d3c-40de-8743-746ce277eac3" providerId="ADAL" clId="{349035F5-50DF-4708-9603-238D59A81F53}" dt="2025-02-03T20:30:54.836" v="558" actId="1038"/>
          <ac:cxnSpMkLst>
            <pc:docMk/>
            <pc:sldMk cId="3430089650" sldId="274"/>
            <ac:cxnSpMk id="10" creationId="{AE76420E-44DF-362F-FA5E-CE58AAA5C1EF}"/>
          </ac:cxnSpMkLst>
        </pc:cxnChg>
        <pc:cxnChg chg="mod">
          <ac:chgData name="Ingerson, Alexia" userId="09a927ea-0d3c-40de-8743-746ce277eac3" providerId="ADAL" clId="{349035F5-50DF-4708-9603-238D59A81F53}" dt="2025-02-03T20:30:46.320" v="511" actId="1076"/>
          <ac:cxnSpMkLst>
            <pc:docMk/>
            <pc:sldMk cId="3430089650" sldId="274"/>
            <ac:cxnSpMk id="30" creationId="{D5090803-DE57-F56C-146E-4C912D37665D}"/>
          </ac:cxnSpMkLst>
        </pc:cxnChg>
        <pc:cxnChg chg="mod">
          <ac:chgData name="Ingerson, Alexia" userId="09a927ea-0d3c-40de-8743-746ce277eac3" providerId="ADAL" clId="{349035F5-50DF-4708-9603-238D59A81F53}" dt="2025-02-03T20:30:54.836" v="558" actId="1038"/>
          <ac:cxnSpMkLst>
            <pc:docMk/>
            <pc:sldMk cId="3430089650" sldId="274"/>
            <ac:cxnSpMk id="31" creationId="{1819193A-B109-A237-741B-2EA0A59EF073}"/>
          </ac:cxnSpMkLst>
        </pc:cxnChg>
      </pc:sldChg>
      <pc:sldChg chg="addSp delSp modSp add mod">
        <pc:chgData name="Ingerson, Alexia" userId="09a927ea-0d3c-40de-8743-746ce277eac3" providerId="ADAL" clId="{349035F5-50DF-4708-9603-238D59A81F53}" dt="2025-02-04T15:58:38.570" v="7256" actId="1076"/>
        <pc:sldMkLst>
          <pc:docMk/>
          <pc:sldMk cId="3902922636" sldId="275"/>
        </pc:sldMkLst>
        <pc:spChg chg="mod">
          <ac:chgData name="Ingerson, Alexia" userId="09a927ea-0d3c-40de-8743-746ce277eac3" providerId="ADAL" clId="{349035F5-50DF-4708-9603-238D59A81F53}" dt="2025-02-03T20:32:06.055" v="654" actId="20577"/>
          <ac:spMkLst>
            <pc:docMk/>
            <pc:sldMk cId="3902922636" sldId="275"/>
            <ac:spMk id="2" creationId="{8A3AA713-F182-4146-7505-9233B153604F}"/>
          </ac:spMkLst>
        </pc:spChg>
        <pc:spChg chg="add mod ord">
          <ac:chgData name="Ingerson, Alexia" userId="09a927ea-0d3c-40de-8743-746ce277eac3" providerId="ADAL" clId="{349035F5-50DF-4708-9603-238D59A81F53}" dt="2025-02-03T20:33:03.150" v="675" actId="167"/>
          <ac:spMkLst>
            <pc:docMk/>
            <pc:sldMk cId="3902922636" sldId="275"/>
            <ac:spMk id="3" creationId="{104FC484-4364-61D1-F8C1-C3210B943DCB}"/>
          </ac:spMkLst>
        </pc:spChg>
        <pc:spChg chg="add mod">
          <ac:chgData name="Ingerson, Alexia" userId="09a927ea-0d3c-40de-8743-746ce277eac3" providerId="ADAL" clId="{349035F5-50DF-4708-9603-238D59A81F53}" dt="2025-02-03T20:32:39.305" v="665" actId="1076"/>
          <ac:spMkLst>
            <pc:docMk/>
            <pc:sldMk cId="3902922636" sldId="275"/>
            <ac:spMk id="10" creationId="{89178C9A-29DE-04A6-2B93-FCDA5687B726}"/>
          </ac:spMkLst>
        </pc:spChg>
        <pc:spChg chg="add mod">
          <ac:chgData name="Ingerson, Alexia" userId="09a927ea-0d3c-40de-8743-746ce277eac3" providerId="ADAL" clId="{349035F5-50DF-4708-9603-238D59A81F53}" dt="2025-02-03T20:33:22.028" v="677" actId="1076"/>
          <ac:spMkLst>
            <pc:docMk/>
            <pc:sldMk cId="3902922636" sldId="275"/>
            <ac:spMk id="11" creationId="{4F71B166-C622-1527-99E4-365C188F9989}"/>
          </ac:spMkLst>
        </pc:spChg>
        <pc:spChg chg="add mod">
          <ac:chgData name="Ingerson, Alexia" userId="09a927ea-0d3c-40de-8743-746ce277eac3" providerId="ADAL" clId="{349035F5-50DF-4708-9603-238D59A81F53}" dt="2025-02-04T15:53:18.948" v="6763" actId="14100"/>
          <ac:spMkLst>
            <pc:docMk/>
            <pc:sldMk cId="3902922636" sldId="275"/>
            <ac:spMk id="12" creationId="{1A166358-671B-4C6B-5719-D0CD5837A0B3}"/>
          </ac:spMkLst>
        </pc:spChg>
        <pc:spChg chg="del">
          <ac:chgData name="Ingerson, Alexia" userId="09a927ea-0d3c-40de-8743-746ce277eac3" providerId="ADAL" clId="{349035F5-50DF-4708-9603-238D59A81F53}" dt="2025-02-03T20:32:26.390" v="656" actId="478"/>
          <ac:spMkLst>
            <pc:docMk/>
            <pc:sldMk cId="3902922636" sldId="275"/>
            <ac:spMk id="12" creationId="{937FBC04-A121-D908-1450-18AF2C773CC2}"/>
          </ac:spMkLst>
        </pc:spChg>
        <pc:spChg chg="add mod">
          <ac:chgData name="Ingerson, Alexia" userId="09a927ea-0d3c-40de-8743-746ce277eac3" providerId="ADAL" clId="{349035F5-50DF-4708-9603-238D59A81F53}" dt="2025-02-03T20:33:30.978" v="678" actId="1076"/>
          <ac:spMkLst>
            <pc:docMk/>
            <pc:sldMk cId="3902922636" sldId="275"/>
            <ac:spMk id="13" creationId="{28151F78-216F-E51A-533C-7551DD0B1DC6}"/>
          </ac:spMkLst>
        </pc:spChg>
        <pc:spChg chg="del">
          <ac:chgData name="Ingerson, Alexia" userId="09a927ea-0d3c-40de-8743-746ce277eac3" providerId="ADAL" clId="{349035F5-50DF-4708-9603-238D59A81F53}" dt="2025-02-03T20:32:26.781" v="657" actId="478"/>
          <ac:spMkLst>
            <pc:docMk/>
            <pc:sldMk cId="3902922636" sldId="275"/>
            <ac:spMk id="15" creationId="{7B0B445F-834A-CEA5-9B23-8B9DDB9E7DF4}"/>
          </ac:spMkLst>
        </pc:spChg>
        <pc:spChg chg="add mod">
          <ac:chgData name="Ingerson, Alexia" userId="09a927ea-0d3c-40de-8743-746ce277eac3" providerId="ADAL" clId="{349035F5-50DF-4708-9603-238D59A81F53}" dt="2025-02-04T15:53:47.310" v="6834" actId="1076"/>
          <ac:spMkLst>
            <pc:docMk/>
            <pc:sldMk cId="3902922636" sldId="275"/>
            <ac:spMk id="15" creationId="{DA9B1948-423E-749D-867F-80C7D2C352AC}"/>
          </ac:spMkLst>
        </pc:spChg>
        <pc:spChg chg="del">
          <ac:chgData name="Ingerson, Alexia" userId="09a927ea-0d3c-40de-8743-746ce277eac3" providerId="ADAL" clId="{349035F5-50DF-4708-9603-238D59A81F53}" dt="2025-02-03T20:32:27.282" v="658" actId="478"/>
          <ac:spMkLst>
            <pc:docMk/>
            <pc:sldMk cId="3902922636" sldId="275"/>
            <ac:spMk id="16" creationId="{B4ABE04A-3558-90CC-DD2C-177C2D27AEB9}"/>
          </ac:spMkLst>
        </pc:spChg>
        <pc:spChg chg="del">
          <ac:chgData name="Ingerson, Alexia" userId="09a927ea-0d3c-40de-8743-746ce277eac3" providerId="ADAL" clId="{349035F5-50DF-4708-9603-238D59A81F53}" dt="2025-02-03T20:32:27.731" v="659" actId="478"/>
          <ac:spMkLst>
            <pc:docMk/>
            <pc:sldMk cId="3902922636" sldId="275"/>
            <ac:spMk id="17" creationId="{08F75437-FFCB-9862-E17D-FB690C520450}"/>
          </ac:spMkLst>
        </pc:spChg>
        <pc:spChg chg="add del mod">
          <ac:chgData name="Ingerson, Alexia" userId="09a927ea-0d3c-40de-8743-746ce277eac3" providerId="ADAL" clId="{349035F5-50DF-4708-9603-238D59A81F53}" dt="2025-02-03T20:33:02.652" v="674" actId="20577"/>
          <ac:spMkLst>
            <pc:docMk/>
            <pc:sldMk cId="3902922636" sldId="275"/>
            <ac:spMk id="19" creationId="{994F4C02-587D-EDDE-F7CE-3CA1BE8E9ADA}"/>
          </ac:spMkLst>
        </pc:spChg>
        <pc:spChg chg="del">
          <ac:chgData name="Ingerson, Alexia" userId="09a927ea-0d3c-40de-8743-746ce277eac3" providerId="ADAL" clId="{349035F5-50DF-4708-9603-238D59A81F53}" dt="2025-02-03T20:32:30.070" v="660" actId="478"/>
          <ac:spMkLst>
            <pc:docMk/>
            <pc:sldMk cId="3902922636" sldId="275"/>
            <ac:spMk id="20" creationId="{5C7D87D5-8B00-3771-9360-85AA1B15F772}"/>
          </ac:spMkLst>
        </pc:spChg>
        <pc:spChg chg="del">
          <ac:chgData name="Ingerson, Alexia" userId="09a927ea-0d3c-40de-8743-746ce277eac3" providerId="ADAL" clId="{349035F5-50DF-4708-9603-238D59A81F53}" dt="2025-02-03T20:32:30.403" v="661" actId="478"/>
          <ac:spMkLst>
            <pc:docMk/>
            <pc:sldMk cId="3902922636" sldId="275"/>
            <ac:spMk id="21" creationId="{B610E00F-EED5-B8B4-C0A5-D0A9C98ED038}"/>
          </ac:spMkLst>
        </pc:spChg>
        <pc:spChg chg="del">
          <ac:chgData name="Ingerson, Alexia" userId="09a927ea-0d3c-40de-8743-746ce277eac3" providerId="ADAL" clId="{349035F5-50DF-4708-9603-238D59A81F53}" dt="2025-02-03T20:32:31.194" v="662" actId="478"/>
          <ac:spMkLst>
            <pc:docMk/>
            <pc:sldMk cId="3902922636" sldId="275"/>
            <ac:spMk id="22" creationId="{F81A96AA-DCCE-9A0B-61FC-CA8C6D452434}"/>
          </ac:spMkLst>
        </pc:spChg>
        <pc:spChg chg="add mod">
          <ac:chgData name="Ingerson, Alexia" userId="09a927ea-0d3c-40de-8743-746ce277eac3" providerId="ADAL" clId="{349035F5-50DF-4708-9603-238D59A81F53}" dt="2025-02-04T15:58:38.570" v="7256" actId="1076"/>
          <ac:spMkLst>
            <pc:docMk/>
            <pc:sldMk cId="3902922636" sldId="275"/>
            <ac:spMk id="29" creationId="{9051A4CA-6AB9-8502-3955-929115E8BA8B}"/>
          </ac:spMkLst>
        </pc:spChg>
        <pc:spChg chg="add del mod">
          <ac:chgData name="Ingerson, Alexia" userId="09a927ea-0d3c-40de-8743-746ce277eac3" providerId="ADAL" clId="{349035F5-50DF-4708-9603-238D59A81F53}" dt="2025-02-04T15:53:43.365" v="6833" actId="478"/>
          <ac:spMkLst>
            <pc:docMk/>
            <pc:sldMk cId="3902922636" sldId="275"/>
            <ac:spMk id="30" creationId="{EB094589-8D66-212E-6712-E742738AF87B}"/>
          </ac:spMkLst>
        </pc:spChg>
        <pc:spChg chg="add del mod">
          <ac:chgData name="Ingerson, Alexia" userId="09a927ea-0d3c-40de-8743-746ce277eac3" providerId="ADAL" clId="{349035F5-50DF-4708-9603-238D59A81F53}" dt="2025-02-04T15:53:13.747" v="6761" actId="478"/>
          <ac:spMkLst>
            <pc:docMk/>
            <pc:sldMk cId="3902922636" sldId="275"/>
            <ac:spMk id="31" creationId="{9E04AA2A-1F6E-6123-9295-2F0695A0D286}"/>
          </ac:spMkLst>
        </pc:spChg>
        <pc:cxnChg chg="add mod">
          <ac:chgData name="Ingerson, Alexia" userId="09a927ea-0d3c-40de-8743-746ce277eac3" providerId="ADAL" clId="{349035F5-50DF-4708-9603-238D59A81F53}" dt="2025-02-03T20:32:39.305" v="665" actId="1076"/>
          <ac:cxnSpMkLst>
            <pc:docMk/>
            <pc:sldMk cId="3902922636" sldId="275"/>
            <ac:cxnSpMk id="6" creationId="{7A430FEE-C82F-6192-AB8C-651E36E3FBDB}"/>
          </ac:cxnSpMkLst>
        </pc:cxnChg>
        <pc:cxnChg chg="add mod">
          <ac:chgData name="Ingerson, Alexia" userId="09a927ea-0d3c-40de-8743-746ce277eac3" providerId="ADAL" clId="{349035F5-50DF-4708-9603-238D59A81F53}" dt="2025-02-03T20:32:39.305" v="665" actId="1076"/>
          <ac:cxnSpMkLst>
            <pc:docMk/>
            <pc:sldMk cId="3902922636" sldId="275"/>
            <ac:cxnSpMk id="7" creationId="{17274F23-97C9-9ABE-941C-69D93F3C7E12}"/>
          </ac:cxnSpMkLst>
        </pc:cxnChg>
        <pc:cxnChg chg="add mod">
          <ac:chgData name="Ingerson, Alexia" userId="09a927ea-0d3c-40de-8743-746ce277eac3" providerId="ADAL" clId="{349035F5-50DF-4708-9603-238D59A81F53}" dt="2025-02-03T20:32:39.305" v="665" actId="1076"/>
          <ac:cxnSpMkLst>
            <pc:docMk/>
            <pc:sldMk cId="3902922636" sldId="275"/>
            <ac:cxnSpMk id="9" creationId="{400DA629-D44B-0CFC-EC6A-03BF22C4E377}"/>
          </ac:cxnSpMkLst>
        </pc:cxnChg>
        <pc:cxnChg chg="add mod">
          <ac:chgData name="Ingerson, Alexia" userId="09a927ea-0d3c-40de-8743-746ce277eac3" providerId="ADAL" clId="{349035F5-50DF-4708-9603-238D59A81F53}" dt="2025-02-03T20:34:13.454" v="682" actId="14100"/>
          <ac:cxnSpMkLst>
            <pc:docMk/>
            <pc:sldMk cId="3902922636" sldId="275"/>
            <ac:cxnSpMk id="14" creationId="{74B5594A-578B-A875-EF7D-721E0E29CE4B}"/>
          </ac:cxnSpMkLst>
        </pc:cxnChg>
        <pc:cxnChg chg="add mod">
          <ac:chgData name="Ingerson, Alexia" userId="09a927ea-0d3c-40de-8743-746ce277eac3" providerId="ADAL" clId="{349035F5-50DF-4708-9603-238D59A81F53}" dt="2025-02-03T20:36:18.602" v="686" actId="14100"/>
          <ac:cxnSpMkLst>
            <pc:docMk/>
            <pc:sldMk cId="3902922636" sldId="275"/>
            <ac:cxnSpMk id="26" creationId="{FAB8D84E-A381-12AC-0E5C-AA43F878FAB4}"/>
          </ac:cxnSpMkLst>
        </pc:cxnChg>
      </pc:sldChg>
      <pc:sldChg chg="addSp delSp modSp add mod">
        <pc:chgData name="Ingerson, Alexia" userId="09a927ea-0d3c-40de-8743-746ce277eac3" providerId="ADAL" clId="{349035F5-50DF-4708-9603-238D59A81F53}" dt="2025-02-04T15:59:15.130" v="7264" actId="1076"/>
        <pc:sldMkLst>
          <pc:docMk/>
          <pc:sldMk cId="654201011" sldId="276"/>
        </pc:sldMkLst>
        <pc:spChg chg="mod">
          <ac:chgData name="Ingerson, Alexia" userId="09a927ea-0d3c-40de-8743-746ce277eac3" providerId="ADAL" clId="{349035F5-50DF-4708-9603-238D59A81F53}" dt="2025-02-03T21:00:28.896" v="2922" actId="20577"/>
          <ac:spMkLst>
            <pc:docMk/>
            <pc:sldMk cId="654201011" sldId="276"/>
            <ac:spMk id="2" creationId="{DA8E39F2-60B5-6FE0-4E80-597B8248B1FC}"/>
          </ac:spMkLst>
        </pc:spChg>
        <pc:spChg chg="mod ord">
          <ac:chgData name="Ingerson, Alexia" userId="09a927ea-0d3c-40de-8743-746ce277eac3" providerId="ADAL" clId="{349035F5-50DF-4708-9603-238D59A81F53}" dt="2025-02-04T15:17:25.345" v="4709" actId="1076"/>
          <ac:spMkLst>
            <pc:docMk/>
            <pc:sldMk cId="654201011" sldId="276"/>
            <ac:spMk id="11" creationId="{D1F3573B-4B9D-C640-728E-7FF7A10B0628}"/>
          </ac:spMkLst>
        </pc:spChg>
        <pc:spChg chg="add del mod">
          <ac:chgData name="Ingerson, Alexia" userId="09a927ea-0d3c-40de-8743-746ce277eac3" providerId="ADAL" clId="{349035F5-50DF-4708-9603-238D59A81F53}" dt="2025-02-03T20:39:11.573" v="788" actId="478"/>
          <ac:spMkLst>
            <pc:docMk/>
            <pc:sldMk cId="654201011" sldId="276"/>
            <ac:spMk id="12" creationId="{CD4AE89F-88A7-7A35-4B7D-B4DEBC4FEAD4}"/>
          </ac:spMkLst>
        </pc:spChg>
        <pc:spChg chg="add mod">
          <ac:chgData name="Ingerson, Alexia" userId="09a927ea-0d3c-40de-8743-746ce277eac3" providerId="ADAL" clId="{349035F5-50DF-4708-9603-238D59A81F53}" dt="2025-02-04T15:58:47.759" v="7259" actId="115"/>
          <ac:spMkLst>
            <pc:docMk/>
            <pc:sldMk cId="654201011" sldId="276"/>
            <ac:spMk id="15" creationId="{48BB1A0F-5802-C2BD-817E-6440F2E1FD1D}"/>
          </ac:spMkLst>
        </pc:spChg>
        <pc:spChg chg="add mod">
          <ac:chgData name="Ingerson, Alexia" userId="09a927ea-0d3c-40de-8743-746ce277eac3" providerId="ADAL" clId="{349035F5-50DF-4708-9603-238D59A81F53}" dt="2025-02-04T15:59:15.130" v="7264" actId="1076"/>
          <ac:spMkLst>
            <pc:docMk/>
            <pc:sldMk cId="654201011" sldId="276"/>
            <ac:spMk id="16" creationId="{BC658771-7A25-8FCE-9A6B-6149794AA218}"/>
          </ac:spMkLst>
        </pc:spChg>
        <pc:spChg chg="add mod">
          <ac:chgData name="Ingerson, Alexia" userId="09a927ea-0d3c-40de-8743-746ce277eac3" providerId="ADAL" clId="{349035F5-50DF-4708-9603-238D59A81F53}" dt="2025-02-03T20:38:58.837" v="785"/>
          <ac:spMkLst>
            <pc:docMk/>
            <pc:sldMk cId="654201011" sldId="276"/>
            <ac:spMk id="20" creationId="{A66CAA55-3B6A-AD82-C606-17B076F9E9A1}"/>
          </ac:spMkLst>
        </pc:spChg>
        <pc:spChg chg="add del mod">
          <ac:chgData name="Ingerson, Alexia" userId="09a927ea-0d3c-40de-8743-746ce277eac3" providerId="ADAL" clId="{349035F5-50DF-4708-9603-238D59A81F53}" dt="2025-02-03T20:57:56.447" v="2807" actId="478"/>
          <ac:spMkLst>
            <pc:docMk/>
            <pc:sldMk cId="654201011" sldId="276"/>
            <ac:spMk id="21" creationId="{04DFC5D1-7C47-FE30-FD8A-330B47EF0338}"/>
          </ac:spMkLst>
        </pc:spChg>
        <pc:spChg chg="add mod">
          <ac:chgData name="Ingerson, Alexia" userId="09a927ea-0d3c-40de-8743-746ce277eac3" providerId="ADAL" clId="{349035F5-50DF-4708-9603-238D59A81F53}" dt="2025-02-04T15:56:47.202" v="7148" actId="20577"/>
          <ac:spMkLst>
            <pc:docMk/>
            <pc:sldMk cId="654201011" sldId="276"/>
            <ac:spMk id="36" creationId="{120418C7-2D61-E7A5-2315-D5C021FE6904}"/>
          </ac:spMkLst>
        </pc:spChg>
        <pc:spChg chg="add del mod">
          <ac:chgData name="Ingerson, Alexia" userId="09a927ea-0d3c-40de-8743-746ce277eac3" providerId="ADAL" clId="{349035F5-50DF-4708-9603-238D59A81F53}" dt="2025-02-04T15:56:35.628" v="7120" actId="478"/>
          <ac:spMkLst>
            <pc:docMk/>
            <pc:sldMk cId="654201011" sldId="276"/>
            <ac:spMk id="39" creationId="{EAB0B839-9DCA-327B-0197-923E6CF7E3D5}"/>
          </ac:spMkLst>
        </pc:spChg>
        <pc:spChg chg="add mod">
          <ac:chgData name="Ingerson, Alexia" userId="09a927ea-0d3c-40de-8743-746ce277eac3" providerId="ADAL" clId="{349035F5-50DF-4708-9603-238D59A81F53}" dt="2025-02-04T15:15:03.304" v="4668" actId="20577"/>
          <ac:spMkLst>
            <pc:docMk/>
            <pc:sldMk cId="654201011" sldId="276"/>
            <ac:spMk id="40" creationId="{A4990DE8-E93C-7A8E-8BD3-E73A692BD47C}"/>
          </ac:spMkLst>
        </pc:spChg>
        <pc:spChg chg="add del mod">
          <ac:chgData name="Ingerson, Alexia" userId="09a927ea-0d3c-40de-8743-746ce277eac3" providerId="ADAL" clId="{349035F5-50DF-4708-9603-238D59A81F53}" dt="2025-02-04T15:55:11.277" v="7048" actId="478"/>
          <ac:spMkLst>
            <pc:docMk/>
            <pc:sldMk cId="654201011" sldId="276"/>
            <ac:spMk id="51" creationId="{161F134B-D00C-8542-D1DC-2D2FFC19FE98}"/>
          </ac:spMkLst>
        </pc:spChg>
        <pc:cxnChg chg="mod">
          <ac:chgData name="Ingerson, Alexia" userId="09a927ea-0d3c-40de-8743-746ce277eac3" providerId="ADAL" clId="{349035F5-50DF-4708-9603-238D59A81F53}" dt="2025-02-03T21:00:12.860" v="2900" actId="14100"/>
          <ac:cxnSpMkLst>
            <pc:docMk/>
            <pc:sldMk cId="654201011" sldId="276"/>
            <ac:cxnSpMk id="14" creationId="{7D412FA0-C506-0CA6-36F6-B2EBE929AEC0}"/>
          </ac:cxnSpMkLst>
        </pc:cxnChg>
        <pc:cxnChg chg="add mod ord">
          <ac:chgData name="Ingerson, Alexia" userId="09a927ea-0d3c-40de-8743-746ce277eac3" providerId="ADAL" clId="{349035F5-50DF-4708-9603-238D59A81F53}" dt="2025-02-03T20:57:52.930" v="2806" actId="1036"/>
          <ac:cxnSpMkLst>
            <pc:docMk/>
            <pc:sldMk cId="654201011" sldId="276"/>
            <ac:cxnSpMk id="22" creationId="{E9120F87-BEE7-C59C-BF4E-26F9A146A54C}"/>
          </ac:cxnSpMkLst>
        </pc:cxnChg>
        <pc:cxnChg chg="add mod ord">
          <ac:chgData name="Ingerson, Alexia" userId="09a927ea-0d3c-40de-8743-746ce277eac3" providerId="ADAL" clId="{349035F5-50DF-4708-9603-238D59A81F53}" dt="2025-02-03T20:57:52.930" v="2806" actId="1036"/>
          <ac:cxnSpMkLst>
            <pc:docMk/>
            <pc:sldMk cId="654201011" sldId="276"/>
            <ac:cxnSpMk id="23" creationId="{A5832BB8-2B2D-8806-4EC1-F81AA0833B4C}"/>
          </ac:cxnSpMkLst>
        </pc:cxnChg>
        <pc:cxnChg chg="add mod ord">
          <ac:chgData name="Ingerson, Alexia" userId="09a927ea-0d3c-40de-8743-746ce277eac3" providerId="ADAL" clId="{349035F5-50DF-4708-9603-238D59A81F53}" dt="2025-02-03T20:57:52.930" v="2806" actId="1036"/>
          <ac:cxnSpMkLst>
            <pc:docMk/>
            <pc:sldMk cId="654201011" sldId="276"/>
            <ac:cxnSpMk id="25" creationId="{78BE71AF-110B-6B0D-0CD7-3497FA68DA6F}"/>
          </ac:cxnSpMkLst>
        </pc:cxnChg>
        <pc:cxnChg chg="del mod">
          <ac:chgData name="Ingerson, Alexia" userId="09a927ea-0d3c-40de-8743-746ce277eac3" providerId="ADAL" clId="{349035F5-50DF-4708-9603-238D59A81F53}" dt="2025-02-04T15:55:49.636" v="7058" actId="478"/>
          <ac:cxnSpMkLst>
            <pc:docMk/>
            <pc:sldMk cId="654201011" sldId="276"/>
            <ac:cxnSpMk id="26" creationId="{92C47418-C5F4-BBE8-647D-66AF81338E6C}"/>
          </ac:cxnSpMkLst>
        </pc:cxnChg>
        <pc:cxnChg chg="add mod">
          <ac:chgData name="Ingerson, Alexia" userId="09a927ea-0d3c-40de-8743-746ce277eac3" providerId="ADAL" clId="{349035F5-50DF-4708-9603-238D59A81F53}" dt="2025-02-04T15:56:01.149" v="7060" actId="14100"/>
          <ac:cxnSpMkLst>
            <pc:docMk/>
            <pc:sldMk cId="654201011" sldId="276"/>
            <ac:cxnSpMk id="30" creationId="{020D0FD4-7F15-D788-A2EB-4250E29DEA22}"/>
          </ac:cxnSpMkLst>
        </pc:cxnChg>
        <pc:cxnChg chg="add del mod">
          <ac:chgData name="Ingerson, Alexia" userId="09a927ea-0d3c-40de-8743-746ce277eac3" providerId="ADAL" clId="{349035F5-50DF-4708-9603-238D59A81F53}" dt="2025-02-03T21:00:12.593" v="2892" actId="478"/>
          <ac:cxnSpMkLst>
            <pc:docMk/>
            <pc:sldMk cId="654201011" sldId="276"/>
            <ac:cxnSpMk id="33" creationId="{0DAF2AAC-AB43-C533-BF7A-8F6B7ACF0151}"/>
          </ac:cxnSpMkLst>
        </pc:cxnChg>
        <pc:cxnChg chg="add mod">
          <ac:chgData name="Ingerson, Alexia" userId="09a927ea-0d3c-40de-8743-746ce277eac3" providerId="ADAL" clId="{349035F5-50DF-4708-9603-238D59A81F53}" dt="2025-02-04T15:56:12.416" v="7062" actId="14100"/>
          <ac:cxnSpMkLst>
            <pc:docMk/>
            <pc:sldMk cId="654201011" sldId="276"/>
            <ac:cxnSpMk id="33" creationId="{2F7B16A4-358B-0AD9-EC5E-6ED915C98F7A}"/>
          </ac:cxnSpMkLst>
        </pc:cxnChg>
        <pc:cxnChg chg="add del mod">
          <ac:chgData name="Ingerson, Alexia" userId="09a927ea-0d3c-40de-8743-746ce277eac3" providerId="ADAL" clId="{349035F5-50DF-4708-9603-238D59A81F53}" dt="2025-02-04T15:58:01.372" v="7248" actId="478"/>
          <ac:cxnSpMkLst>
            <pc:docMk/>
            <pc:sldMk cId="654201011" sldId="276"/>
            <ac:cxnSpMk id="35" creationId="{2F73C2E0-5D8F-E307-6367-69C76A304F53}"/>
          </ac:cxnSpMkLst>
        </pc:cxnChg>
        <pc:cxnChg chg="add mod">
          <ac:chgData name="Ingerson, Alexia" userId="09a927ea-0d3c-40de-8743-746ce277eac3" providerId="ADAL" clId="{349035F5-50DF-4708-9603-238D59A81F53}" dt="2025-02-04T15:58:02.430" v="7249"/>
          <ac:cxnSpMkLst>
            <pc:docMk/>
            <pc:sldMk cId="654201011" sldId="276"/>
            <ac:cxnSpMk id="37" creationId="{75645D13-0D4D-A044-184B-46411F202FD9}"/>
          </ac:cxnSpMkLst>
        </pc:cxnChg>
      </pc:sldChg>
      <pc:sldChg chg="add del">
        <pc:chgData name="Ingerson, Alexia" userId="09a927ea-0d3c-40de-8743-746ce277eac3" providerId="ADAL" clId="{349035F5-50DF-4708-9603-238D59A81F53}" dt="2025-02-04T15:47:20.013" v="6285" actId="2696"/>
        <pc:sldMkLst>
          <pc:docMk/>
          <pc:sldMk cId="614594835" sldId="277"/>
        </pc:sldMkLst>
      </pc:sldChg>
      <pc:sldChg chg="modSp add mod">
        <pc:chgData name="Ingerson, Alexia" userId="09a927ea-0d3c-40de-8743-746ce277eac3" providerId="ADAL" clId="{349035F5-50DF-4708-9603-238D59A81F53}" dt="2025-02-04T15:31:03.909" v="5368" actId="27636"/>
        <pc:sldMkLst>
          <pc:docMk/>
          <pc:sldMk cId="825382670" sldId="278"/>
        </pc:sldMkLst>
        <pc:spChg chg="mod">
          <ac:chgData name="Ingerson, Alexia" userId="09a927ea-0d3c-40de-8743-746ce277eac3" providerId="ADAL" clId="{349035F5-50DF-4708-9603-238D59A81F53}" dt="2025-02-03T20:51:19.973" v="2276" actId="20577"/>
          <ac:spMkLst>
            <pc:docMk/>
            <pc:sldMk cId="825382670" sldId="278"/>
            <ac:spMk id="2" creationId="{00000000-0000-0000-0000-000000000000}"/>
          </ac:spMkLst>
        </pc:spChg>
        <pc:spChg chg="mod">
          <ac:chgData name="Ingerson, Alexia" userId="09a927ea-0d3c-40de-8743-746ce277eac3" providerId="ADAL" clId="{349035F5-50DF-4708-9603-238D59A81F53}" dt="2025-02-04T15:31:03.909" v="5368" actId="27636"/>
          <ac:spMkLst>
            <pc:docMk/>
            <pc:sldMk cId="825382670" sldId="278"/>
            <ac:spMk id="3" creationId="{00000000-0000-0000-0000-000000000000}"/>
          </ac:spMkLst>
        </pc:spChg>
      </pc:sldChg>
      <pc:sldChg chg="add del">
        <pc:chgData name="Ingerson, Alexia" userId="09a927ea-0d3c-40de-8743-746ce277eac3" providerId="ADAL" clId="{349035F5-50DF-4708-9603-238D59A81F53}" dt="2025-02-03T20:43:28.870" v="928" actId="2696"/>
        <pc:sldMkLst>
          <pc:docMk/>
          <pc:sldMk cId="1004855362" sldId="278"/>
        </pc:sldMkLst>
      </pc:sldChg>
      <pc:sldChg chg="addSp delSp modSp add mod ord">
        <pc:chgData name="Ingerson, Alexia" userId="09a927ea-0d3c-40de-8743-746ce277eac3" providerId="ADAL" clId="{349035F5-50DF-4708-9603-238D59A81F53}" dt="2025-02-04T15:58:30.564" v="7255" actId="115"/>
        <pc:sldMkLst>
          <pc:docMk/>
          <pc:sldMk cId="2325582585" sldId="279"/>
        </pc:sldMkLst>
        <pc:spChg chg="mod">
          <ac:chgData name="Ingerson, Alexia" userId="09a927ea-0d3c-40de-8743-746ce277eac3" providerId="ADAL" clId="{349035F5-50DF-4708-9603-238D59A81F53}" dt="2025-02-03T21:00:24.725" v="2915" actId="20577"/>
          <ac:spMkLst>
            <pc:docMk/>
            <pc:sldMk cId="2325582585" sldId="279"/>
            <ac:spMk id="2" creationId="{10CE6B8B-DE52-FBD4-6126-08E0154BF0DC}"/>
          </ac:spMkLst>
        </pc:spChg>
        <pc:spChg chg="mod">
          <ac:chgData name="Ingerson, Alexia" userId="09a927ea-0d3c-40de-8743-746ce277eac3" providerId="ADAL" clId="{349035F5-50DF-4708-9603-238D59A81F53}" dt="2025-02-04T15:54:22.956" v="6959" actId="1076"/>
          <ac:spMkLst>
            <pc:docMk/>
            <pc:sldMk cId="2325582585" sldId="279"/>
            <ac:spMk id="8" creationId="{282D02AF-0EEA-476F-970B-20BD5F6BA803}"/>
          </ac:spMkLst>
        </pc:spChg>
        <pc:spChg chg="add mod">
          <ac:chgData name="Ingerson, Alexia" userId="09a927ea-0d3c-40de-8743-746ce277eac3" providerId="ADAL" clId="{349035F5-50DF-4708-9603-238D59A81F53}" dt="2025-02-04T15:54:26.505" v="6960" actId="1076"/>
          <ac:spMkLst>
            <pc:docMk/>
            <pc:sldMk cId="2325582585" sldId="279"/>
            <ac:spMk id="12" creationId="{47036A17-D23A-5F93-AFE6-66DCCEDDB909}"/>
          </ac:spMkLst>
        </pc:spChg>
        <pc:spChg chg="mod">
          <ac:chgData name="Ingerson, Alexia" userId="09a927ea-0d3c-40de-8743-746ce277eac3" providerId="ADAL" clId="{349035F5-50DF-4708-9603-238D59A81F53}" dt="2025-02-04T15:58:30.564" v="7255" actId="115"/>
          <ac:spMkLst>
            <pc:docMk/>
            <pc:sldMk cId="2325582585" sldId="279"/>
            <ac:spMk id="15" creationId="{4846F298-CEA3-8324-8326-372F4697A126}"/>
          </ac:spMkLst>
        </pc:spChg>
        <pc:spChg chg="add mod">
          <ac:chgData name="Ingerson, Alexia" userId="09a927ea-0d3c-40de-8743-746ce277eac3" providerId="ADAL" clId="{349035F5-50DF-4708-9603-238D59A81F53}" dt="2025-02-04T15:54:42.576" v="6987" actId="1076"/>
          <ac:spMkLst>
            <pc:docMk/>
            <pc:sldMk cId="2325582585" sldId="279"/>
            <ac:spMk id="16" creationId="{72CDE787-5689-E26C-ED1A-8665C7A34F9D}"/>
          </ac:spMkLst>
        </pc:spChg>
        <pc:spChg chg="add del mod">
          <ac:chgData name="Ingerson, Alexia" userId="09a927ea-0d3c-40de-8743-746ce277eac3" providerId="ADAL" clId="{349035F5-50DF-4708-9603-238D59A81F53}" dt="2025-02-04T15:54:39.569" v="6986" actId="478"/>
          <ac:spMkLst>
            <pc:docMk/>
            <pc:sldMk cId="2325582585" sldId="279"/>
            <ac:spMk id="20" creationId="{6716A302-2CDF-CEC6-52A1-F059F6EFE94D}"/>
          </ac:spMkLst>
        </pc:spChg>
        <pc:spChg chg="del">
          <ac:chgData name="Ingerson, Alexia" userId="09a927ea-0d3c-40de-8743-746ce277eac3" providerId="ADAL" clId="{349035F5-50DF-4708-9603-238D59A81F53}" dt="2025-02-04T15:54:21.247" v="6957" actId="478"/>
          <ac:spMkLst>
            <pc:docMk/>
            <pc:sldMk cId="2325582585" sldId="279"/>
            <ac:spMk id="39" creationId="{C2D4275B-2FF6-28F3-7466-509D5CEFF2E5}"/>
          </ac:spMkLst>
        </pc:spChg>
        <pc:cxnChg chg="mod">
          <ac:chgData name="Ingerson, Alexia" userId="09a927ea-0d3c-40de-8743-746ce277eac3" providerId="ADAL" clId="{349035F5-50DF-4708-9603-238D59A81F53}" dt="2025-02-03T21:00:57.963" v="2982" actId="14100"/>
          <ac:cxnSpMkLst>
            <pc:docMk/>
            <pc:sldMk cId="2325582585" sldId="279"/>
            <ac:cxnSpMk id="35" creationId="{0DBB4FF0-A827-B085-BAAC-35D1DB6B5DBB}"/>
          </ac:cxnSpMkLst>
        </pc:cxnChg>
      </pc:sldChg>
      <pc:sldChg chg="addSp delSp modSp add mod">
        <pc:chgData name="Ingerson, Alexia" userId="09a927ea-0d3c-40de-8743-746ce277eac3" providerId="ADAL" clId="{349035F5-50DF-4708-9603-238D59A81F53}" dt="2025-02-04T15:59:01.943" v="7263" actId="115"/>
        <pc:sldMkLst>
          <pc:docMk/>
          <pc:sldMk cId="2578907792" sldId="280"/>
        </pc:sldMkLst>
        <pc:spChg chg="mod">
          <ac:chgData name="Ingerson, Alexia" userId="09a927ea-0d3c-40de-8743-746ce277eac3" providerId="ADAL" clId="{349035F5-50DF-4708-9603-238D59A81F53}" dt="2025-02-03T23:23:24.773" v="2986" actId="20577"/>
          <ac:spMkLst>
            <pc:docMk/>
            <pc:sldMk cId="2578907792" sldId="280"/>
            <ac:spMk id="2" creationId="{5541B514-FCBA-B71B-0433-8B951B137DAF}"/>
          </ac:spMkLst>
        </pc:spChg>
        <pc:spChg chg="mod">
          <ac:chgData name="Ingerson, Alexia" userId="09a927ea-0d3c-40de-8743-746ce277eac3" providerId="ADAL" clId="{349035F5-50DF-4708-9603-238D59A81F53}" dt="2025-02-04T15:31:34.155" v="5372" actId="1076"/>
          <ac:spMkLst>
            <pc:docMk/>
            <pc:sldMk cId="2578907792" sldId="280"/>
            <ac:spMk id="8" creationId="{60E7B441-88C2-C8F8-E114-DFDFFDCFB6B8}"/>
          </ac:spMkLst>
        </pc:spChg>
        <pc:spChg chg="add mod">
          <ac:chgData name="Ingerson, Alexia" userId="09a927ea-0d3c-40de-8743-746ce277eac3" providerId="ADAL" clId="{349035F5-50DF-4708-9603-238D59A81F53}" dt="2025-02-04T15:29:54.458" v="5228" actId="20577"/>
          <ac:spMkLst>
            <pc:docMk/>
            <pc:sldMk cId="2578907792" sldId="280"/>
            <ac:spMk id="12" creationId="{A3BC7088-E14D-6F3B-6EB1-36F77B107BCE}"/>
          </ac:spMkLst>
        </pc:spChg>
        <pc:spChg chg="mod">
          <ac:chgData name="Ingerson, Alexia" userId="09a927ea-0d3c-40de-8743-746ce277eac3" providerId="ADAL" clId="{349035F5-50DF-4708-9603-238D59A81F53}" dt="2025-02-04T15:59:01.943" v="7263" actId="115"/>
          <ac:spMkLst>
            <pc:docMk/>
            <pc:sldMk cId="2578907792" sldId="280"/>
            <ac:spMk id="15" creationId="{CBD6780C-71A9-A8C0-27DA-F61305B902E7}"/>
          </ac:spMkLst>
        </pc:spChg>
        <pc:spChg chg="add del mod">
          <ac:chgData name="Ingerson, Alexia" userId="09a927ea-0d3c-40de-8743-746ce277eac3" providerId="ADAL" clId="{349035F5-50DF-4708-9603-238D59A81F53}" dt="2025-02-04T15:57:03.254" v="7180" actId="478"/>
          <ac:spMkLst>
            <pc:docMk/>
            <pc:sldMk cId="2578907792" sldId="280"/>
            <ac:spMk id="16" creationId="{0C5363BC-990B-EB54-E84B-36C0C26D7221}"/>
          </ac:spMkLst>
        </pc:spChg>
        <pc:spChg chg="add mod ord">
          <ac:chgData name="Ingerson, Alexia" userId="09a927ea-0d3c-40de-8743-746ce277eac3" providerId="ADAL" clId="{349035F5-50DF-4708-9603-238D59A81F53}" dt="2025-02-04T15:15:43.970" v="4678" actId="1076"/>
          <ac:spMkLst>
            <pc:docMk/>
            <pc:sldMk cId="2578907792" sldId="280"/>
            <ac:spMk id="17" creationId="{ECFB7E7C-7F94-7335-CF91-066DD2CDD7A3}"/>
          </ac:spMkLst>
        </pc:spChg>
        <pc:spChg chg="add del mod">
          <ac:chgData name="Ingerson, Alexia" userId="09a927ea-0d3c-40de-8743-746ce277eac3" providerId="ADAL" clId="{349035F5-50DF-4708-9603-238D59A81F53}" dt="2025-02-04T15:57:27.216" v="7241" actId="478"/>
          <ac:spMkLst>
            <pc:docMk/>
            <pc:sldMk cId="2578907792" sldId="280"/>
            <ac:spMk id="29" creationId="{826D80DE-4A37-F89F-A82B-A09C5B2499E6}"/>
          </ac:spMkLst>
        </pc:spChg>
        <pc:spChg chg="add mod">
          <ac:chgData name="Ingerson, Alexia" userId="09a927ea-0d3c-40de-8743-746ce277eac3" providerId="ADAL" clId="{349035F5-50DF-4708-9603-238D59A81F53}" dt="2025-02-04T15:57:10.412" v="7182" actId="1076"/>
          <ac:spMkLst>
            <pc:docMk/>
            <pc:sldMk cId="2578907792" sldId="280"/>
            <ac:spMk id="34" creationId="{32F9767A-BBBF-2E49-45A4-C3E3DDA206D7}"/>
          </ac:spMkLst>
        </pc:spChg>
        <pc:spChg chg="add mod">
          <ac:chgData name="Ingerson, Alexia" userId="09a927ea-0d3c-40de-8743-746ce277eac3" providerId="ADAL" clId="{349035F5-50DF-4708-9603-238D59A81F53}" dt="2025-02-04T15:57:30.362" v="7242" actId="1076"/>
          <ac:spMkLst>
            <pc:docMk/>
            <pc:sldMk cId="2578907792" sldId="280"/>
            <ac:spMk id="36" creationId="{D58EBF01-C1AA-F500-C6BD-DE7FFD9E9B8E}"/>
          </ac:spMkLst>
        </pc:spChg>
        <pc:spChg chg="del">
          <ac:chgData name="Ingerson, Alexia" userId="09a927ea-0d3c-40de-8743-746ce277eac3" providerId="ADAL" clId="{349035F5-50DF-4708-9603-238D59A81F53}" dt="2025-02-03T23:25:45.218" v="3159" actId="478"/>
          <ac:spMkLst>
            <pc:docMk/>
            <pc:sldMk cId="2578907792" sldId="280"/>
            <ac:spMk id="39" creationId="{F4AB7133-DED2-A69B-BEE0-06F09779C07C}"/>
          </ac:spMkLst>
        </pc:spChg>
        <pc:spChg chg="del">
          <ac:chgData name="Ingerson, Alexia" userId="09a927ea-0d3c-40de-8743-746ce277eac3" providerId="ADAL" clId="{349035F5-50DF-4708-9603-238D59A81F53}" dt="2025-02-04T15:15:13.696" v="4670" actId="478"/>
          <ac:spMkLst>
            <pc:docMk/>
            <pc:sldMk cId="2578907792" sldId="280"/>
            <ac:spMk id="40" creationId="{0FDA093A-D5E4-C086-1965-C6036F223D33}"/>
          </ac:spMkLst>
        </pc:spChg>
        <pc:spChg chg="del mod">
          <ac:chgData name="Ingerson, Alexia" userId="09a927ea-0d3c-40de-8743-746ce277eac3" providerId="ADAL" clId="{349035F5-50DF-4708-9603-238D59A81F53}" dt="2025-02-03T23:25:21.785" v="3114" actId="478"/>
          <ac:spMkLst>
            <pc:docMk/>
            <pc:sldMk cId="2578907792" sldId="280"/>
            <ac:spMk id="51" creationId="{43942044-09A4-1BA2-3E5E-21249EB05786}"/>
          </ac:spMkLst>
        </pc:spChg>
        <pc:cxnChg chg="add mod">
          <ac:chgData name="Ingerson, Alexia" userId="09a927ea-0d3c-40de-8743-746ce277eac3" providerId="ADAL" clId="{349035F5-50DF-4708-9603-238D59A81F53}" dt="2025-02-04T15:34:07.819" v="5381" actId="1036"/>
          <ac:cxnSpMkLst>
            <pc:docMk/>
            <pc:sldMk cId="2578907792" sldId="280"/>
            <ac:cxnSpMk id="20" creationId="{A62D80EF-B5F0-A6E2-618A-F3CF31D9614F}"/>
          </ac:cxnSpMkLst>
        </pc:cxnChg>
        <pc:cxnChg chg="add mod">
          <ac:chgData name="Ingerson, Alexia" userId="09a927ea-0d3c-40de-8743-746ce277eac3" providerId="ADAL" clId="{349035F5-50DF-4708-9603-238D59A81F53}" dt="2025-02-04T15:34:07.819" v="5381" actId="1036"/>
          <ac:cxnSpMkLst>
            <pc:docMk/>
            <pc:sldMk cId="2578907792" sldId="280"/>
            <ac:cxnSpMk id="21" creationId="{1640EE64-DB75-DD85-5B08-28B6D65A71E2}"/>
          </ac:cxnSpMkLst>
        </pc:cxnChg>
        <pc:cxnChg chg="ord">
          <ac:chgData name="Ingerson, Alexia" userId="09a927ea-0d3c-40de-8743-746ce277eac3" providerId="ADAL" clId="{349035F5-50DF-4708-9603-238D59A81F53}" dt="2025-02-04T15:15:36.286" v="4677" actId="166"/>
          <ac:cxnSpMkLst>
            <pc:docMk/>
            <pc:sldMk cId="2578907792" sldId="280"/>
            <ac:cxnSpMk id="22" creationId="{23D2F265-5281-DD39-9C24-1F7F6842854F}"/>
          </ac:cxnSpMkLst>
        </pc:cxnChg>
        <pc:cxnChg chg="ord">
          <ac:chgData name="Ingerson, Alexia" userId="09a927ea-0d3c-40de-8743-746ce277eac3" providerId="ADAL" clId="{349035F5-50DF-4708-9603-238D59A81F53}" dt="2025-02-04T15:15:36.286" v="4677" actId="166"/>
          <ac:cxnSpMkLst>
            <pc:docMk/>
            <pc:sldMk cId="2578907792" sldId="280"/>
            <ac:cxnSpMk id="23" creationId="{C7FBC344-B4CC-F2E1-5ABD-C33FCB8C25D3}"/>
          </ac:cxnSpMkLst>
        </pc:cxnChg>
        <pc:cxnChg chg="ord">
          <ac:chgData name="Ingerson, Alexia" userId="09a927ea-0d3c-40de-8743-746ce277eac3" providerId="ADAL" clId="{349035F5-50DF-4708-9603-238D59A81F53}" dt="2025-02-04T15:15:36.286" v="4677" actId="166"/>
          <ac:cxnSpMkLst>
            <pc:docMk/>
            <pc:sldMk cId="2578907792" sldId="280"/>
            <ac:cxnSpMk id="25" creationId="{0360FAC0-8F25-8D5C-ECC9-4BF8CE2A44CA}"/>
          </ac:cxnSpMkLst>
        </pc:cxnChg>
        <pc:cxnChg chg="mod">
          <ac:chgData name="Ingerson, Alexia" userId="09a927ea-0d3c-40de-8743-746ce277eac3" providerId="ADAL" clId="{349035F5-50DF-4708-9603-238D59A81F53}" dt="2025-02-03T23:27:10.973" v="3166" actId="14100"/>
          <ac:cxnSpMkLst>
            <pc:docMk/>
            <pc:sldMk cId="2578907792" sldId="280"/>
            <ac:cxnSpMk id="26" creationId="{48C4E9D3-3AD4-0807-1C07-3CEB4F3B2457}"/>
          </ac:cxnSpMkLst>
        </pc:cxnChg>
        <pc:cxnChg chg="add mod">
          <ac:chgData name="Ingerson, Alexia" userId="09a927ea-0d3c-40de-8743-746ce277eac3" providerId="ADAL" clId="{349035F5-50DF-4708-9603-238D59A81F53}" dt="2025-02-04T15:34:07.819" v="5381" actId="1036"/>
          <ac:cxnSpMkLst>
            <pc:docMk/>
            <pc:sldMk cId="2578907792" sldId="280"/>
            <ac:cxnSpMk id="27" creationId="{A819AA91-DA49-D7F4-6FBC-3D13F9F53868}"/>
          </ac:cxnSpMkLst>
        </pc:cxnChg>
        <pc:cxnChg chg="add del mod">
          <ac:chgData name="Ingerson, Alexia" userId="09a927ea-0d3c-40de-8743-746ce277eac3" providerId="ADAL" clId="{349035F5-50DF-4708-9603-238D59A81F53}" dt="2025-02-04T15:30:07.923" v="5230" actId="478"/>
          <ac:cxnSpMkLst>
            <pc:docMk/>
            <pc:sldMk cId="2578907792" sldId="280"/>
            <ac:cxnSpMk id="28" creationId="{1549B977-AF77-84BB-8A1A-F61802BA4FCB}"/>
          </ac:cxnSpMkLst>
        </pc:cxnChg>
        <pc:cxnChg chg="add mod">
          <ac:chgData name="Ingerson, Alexia" userId="09a927ea-0d3c-40de-8743-746ce277eac3" providerId="ADAL" clId="{349035F5-50DF-4708-9603-238D59A81F53}" dt="2025-02-04T15:34:00.206" v="5380" actId="14100"/>
          <ac:cxnSpMkLst>
            <pc:docMk/>
            <pc:sldMk cId="2578907792" sldId="280"/>
            <ac:cxnSpMk id="31" creationId="{FCFE85D7-92D1-41D9-87A1-7E7416832956}"/>
          </ac:cxnSpMkLst>
        </pc:cxnChg>
        <pc:cxnChg chg="mod">
          <ac:chgData name="Ingerson, Alexia" userId="09a927ea-0d3c-40de-8743-746ce277eac3" providerId="ADAL" clId="{349035F5-50DF-4708-9603-238D59A81F53}" dt="2025-02-04T15:57:57.325" v="7247" actId="14100"/>
          <ac:cxnSpMkLst>
            <pc:docMk/>
            <pc:sldMk cId="2578907792" sldId="280"/>
            <ac:cxnSpMk id="35" creationId="{F6A2CB1B-BF99-954B-4E04-89C2EDC5E37F}"/>
          </ac:cxnSpMkLst>
        </pc:cxnChg>
      </pc:sldChg>
      <pc:sldChg chg="addSp delSp modSp add mod">
        <pc:chgData name="Ingerson, Alexia" userId="09a927ea-0d3c-40de-8743-746ce277eac3" providerId="ADAL" clId="{349035F5-50DF-4708-9603-238D59A81F53}" dt="2025-02-03T23:48:55.804" v="4013" actId="1035"/>
        <pc:sldMkLst>
          <pc:docMk/>
          <pc:sldMk cId="2584112412" sldId="281"/>
        </pc:sldMkLst>
        <pc:spChg chg="mod">
          <ac:chgData name="Ingerson, Alexia" userId="09a927ea-0d3c-40de-8743-746ce277eac3" providerId="ADAL" clId="{349035F5-50DF-4708-9603-238D59A81F53}" dt="2025-02-03T23:27:52.719" v="3219" actId="20577"/>
          <ac:spMkLst>
            <pc:docMk/>
            <pc:sldMk cId="2584112412" sldId="281"/>
            <ac:spMk id="2" creationId="{5A862596-04E5-2B29-4890-79FDE4270344}"/>
          </ac:spMkLst>
        </pc:spChg>
        <pc:spChg chg="add mod">
          <ac:chgData name="Ingerson, Alexia" userId="09a927ea-0d3c-40de-8743-746ce277eac3" providerId="ADAL" clId="{349035F5-50DF-4708-9603-238D59A81F53}" dt="2025-02-03T23:47:32.006" v="3973" actId="20578"/>
          <ac:spMkLst>
            <pc:docMk/>
            <pc:sldMk cId="2584112412" sldId="281"/>
            <ac:spMk id="3" creationId="{D1BEF58C-ECD2-89E8-8D1E-DE9330E24EE5}"/>
          </ac:spMkLst>
        </pc:spChg>
        <pc:spChg chg="add mod">
          <ac:chgData name="Ingerson, Alexia" userId="09a927ea-0d3c-40de-8743-746ce277eac3" providerId="ADAL" clId="{349035F5-50DF-4708-9603-238D59A81F53}" dt="2025-02-03T23:28:48.663" v="3285"/>
          <ac:spMkLst>
            <pc:docMk/>
            <pc:sldMk cId="2584112412" sldId="281"/>
            <ac:spMk id="6" creationId="{D43BF59E-19E6-48E0-C250-8DC071938100}"/>
          </ac:spMkLst>
        </pc:spChg>
        <pc:spChg chg="add mod">
          <ac:chgData name="Ingerson, Alexia" userId="09a927ea-0d3c-40de-8743-746ce277eac3" providerId="ADAL" clId="{349035F5-50DF-4708-9603-238D59A81F53}" dt="2025-02-03T23:28:48.663" v="3285"/>
          <ac:spMkLst>
            <pc:docMk/>
            <pc:sldMk cId="2584112412" sldId="281"/>
            <ac:spMk id="7" creationId="{96D93332-9453-F857-BDFF-8390172658E3}"/>
          </ac:spMkLst>
        </pc:spChg>
        <pc:spChg chg="add del">
          <ac:chgData name="Ingerson, Alexia" userId="09a927ea-0d3c-40de-8743-746ce277eac3" providerId="ADAL" clId="{349035F5-50DF-4708-9603-238D59A81F53}" dt="2025-02-03T23:34:03.855" v="3744" actId="478"/>
          <ac:spMkLst>
            <pc:docMk/>
            <pc:sldMk cId="2584112412" sldId="281"/>
            <ac:spMk id="8" creationId="{39608879-9767-9A48-E634-C9C14BB02689}"/>
          </ac:spMkLst>
        </pc:spChg>
        <pc:spChg chg="add mod">
          <ac:chgData name="Ingerson, Alexia" userId="09a927ea-0d3c-40de-8743-746ce277eac3" providerId="ADAL" clId="{349035F5-50DF-4708-9603-238D59A81F53}" dt="2025-02-03T23:28:48.663" v="3285"/>
          <ac:spMkLst>
            <pc:docMk/>
            <pc:sldMk cId="2584112412" sldId="281"/>
            <ac:spMk id="9" creationId="{C4161E30-1CB4-2FD8-1DEA-97C7EBA8D209}"/>
          </ac:spMkLst>
        </pc:spChg>
        <pc:spChg chg="add mod">
          <ac:chgData name="Ingerson, Alexia" userId="09a927ea-0d3c-40de-8743-746ce277eac3" providerId="ADAL" clId="{349035F5-50DF-4708-9603-238D59A81F53}" dt="2025-02-03T23:28:48.663" v="3285"/>
          <ac:spMkLst>
            <pc:docMk/>
            <pc:sldMk cId="2584112412" sldId="281"/>
            <ac:spMk id="10" creationId="{E03569B7-A025-09DC-417A-7F5A37D0E534}"/>
          </ac:spMkLst>
        </pc:spChg>
        <pc:spChg chg="add mod">
          <ac:chgData name="Ingerson, Alexia" userId="09a927ea-0d3c-40de-8743-746ce277eac3" providerId="ADAL" clId="{349035F5-50DF-4708-9603-238D59A81F53}" dt="2025-02-03T23:28:48.663" v="3285"/>
          <ac:spMkLst>
            <pc:docMk/>
            <pc:sldMk cId="2584112412" sldId="281"/>
            <ac:spMk id="11" creationId="{7EC10B3B-BED9-F29E-EEDC-411864DC8D2D}"/>
          </ac:spMkLst>
        </pc:spChg>
        <pc:spChg chg="mod">
          <ac:chgData name="Ingerson, Alexia" userId="09a927ea-0d3c-40de-8743-746ce277eac3" providerId="ADAL" clId="{349035F5-50DF-4708-9603-238D59A81F53}" dt="2025-02-03T23:28:14.281" v="3249" actId="1076"/>
          <ac:spMkLst>
            <pc:docMk/>
            <pc:sldMk cId="2584112412" sldId="281"/>
            <ac:spMk id="12" creationId="{E15102D2-29AF-8F82-104F-F3CCC6C1A98B}"/>
          </ac:spMkLst>
        </pc:spChg>
        <pc:spChg chg="add mod">
          <ac:chgData name="Ingerson, Alexia" userId="09a927ea-0d3c-40de-8743-746ce277eac3" providerId="ADAL" clId="{349035F5-50DF-4708-9603-238D59A81F53}" dt="2025-02-03T23:28:48.663" v="3285"/>
          <ac:spMkLst>
            <pc:docMk/>
            <pc:sldMk cId="2584112412" sldId="281"/>
            <ac:spMk id="13" creationId="{AE030913-CA85-1B90-14EA-1BFC48A2ADD6}"/>
          </ac:spMkLst>
        </pc:spChg>
        <pc:spChg chg="add del mod">
          <ac:chgData name="Ingerson, Alexia" userId="09a927ea-0d3c-40de-8743-746ce277eac3" providerId="ADAL" clId="{349035F5-50DF-4708-9603-238D59A81F53}" dt="2025-02-03T23:33:19.762" v="3730" actId="478"/>
          <ac:spMkLst>
            <pc:docMk/>
            <pc:sldMk cId="2584112412" sldId="281"/>
            <ac:spMk id="14" creationId="{74BFC0A2-EE8A-201C-1156-A4CD59E9BF77}"/>
          </ac:spMkLst>
        </pc:spChg>
        <pc:spChg chg="mod">
          <ac:chgData name="Ingerson, Alexia" userId="09a927ea-0d3c-40de-8743-746ce277eac3" providerId="ADAL" clId="{349035F5-50DF-4708-9603-238D59A81F53}" dt="2025-02-03T23:28:42.312" v="3283" actId="1076"/>
          <ac:spMkLst>
            <pc:docMk/>
            <pc:sldMk cId="2584112412" sldId="281"/>
            <ac:spMk id="15" creationId="{F776C24B-9840-D784-8210-3CC2AD8431D0}"/>
          </ac:spMkLst>
        </pc:spChg>
        <pc:spChg chg="mod">
          <ac:chgData name="Ingerson, Alexia" userId="09a927ea-0d3c-40de-8743-746ce277eac3" providerId="ADAL" clId="{349035F5-50DF-4708-9603-238D59A81F53}" dt="2025-02-03T23:28:53.483" v="3287" actId="1076"/>
          <ac:spMkLst>
            <pc:docMk/>
            <pc:sldMk cId="2584112412" sldId="281"/>
            <ac:spMk id="16" creationId="{D268A575-68DF-A57B-7F1D-B21175240DE5}"/>
          </ac:spMkLst>
        </pc:spChg>
        <pc:spChg chg="mod">
          <ac:chgData name="Ingerson, Alexia" userId="09a927ea-0d3c-40de-8743-746ce277eac3" providerId="ADAL" clId="{349035F5-50DF-4708-9603-238D59A81F53}" dt="2025-02-03T23:28:17.564" v="3250" actId="1076"/>
          <ac:spMkLst>
            <pc:docMk/>
            <pc:sldMk cId="2584112412" sldId="281"/>
            <ac:spMk id="17" creationId="{838C07B4-6E0B-E154-1444-363D4B244BD2}"/>
          </ac:spMkLst>
        </pc:spChg>
        <pc:spChg chg="del">
          <ac:chgData name="Ingerson, Alexia" userId="09a927ea-0d3c-40de-8743-746ce277eac3" providerId="ADAL" clId="{349035F5-50DF-4708-9603-238D59A81F53}" dt="2025-02-03T23:28:56.022" v="3288" actId="478"/>
          <ac:spMkLst>
            <pc:docMk/>
            <pc:sldMk cId="2584112412" sldId="281"/>
            <ac:spMk id="18" creationId="{3DB69181-6A88-C1F3-D4F2-925CD88AB1D5}"/>
          </ac:spMkLst>
        </pc:spChg>
        <pc:spChg chg="del">
          <ac:chgData name="Ingerson, Alexia" userId="09a927ea-0d3c-40de-8743-746ce277eac3" providerId="ADAL" clId="{349035F5-50DF-4708-9603-238D59A81F53}" dt="2025-02-03T23:28:56.022" v="3288" actId="478"/>
          <ac:spMkLst>
            <pc:docMk/>
            <pc:sldMk cId="2584112412" sldId="281"/>
            <ac:spMk id="19" creationId="{93D3029A-2908-1085-2602-5D5E7E3FED2B}"/>
          </ac:spMkLst>
        </pc:spChg>
        <pc:spChg chg="del">
          <ac:chgData name="Ingerson, Alexia" userId="09a927ea-0d3c-40de-8743-746ce277eac3" providerId="ADAL" clId="{349035F5-50DF-4708-9603-238D59A81F53}" dt="2025-02-03T23:28:56.022" v="3288" actId="478"/>
          <ac:spMkLst>
            <pc:docMk/>
            <pc:sldMk cId="2584112412" sldId="281"/>
            <ac:spMk id="20" creationId="{7DCB1E0B-BE33-8B8D-DAC1-2673BE01DFF0}"/>
          </ac:spMkLst>
        </pc:spChg>
        <pc:spChg chg="del">
          <ac:chgData name="Ingerson, Alexia" userId="09a927ea-0d3c-40de-8743-746ce277eac3" providerId="ADAL" clId="{349035F5-50DF-4708-9603-238D59A81F53}" dt="2025-02-03T23:28:56.022" v="3288" actId="478"/>
          <ac:spMkLst>
            <pc:docMk/>
            <pc:sldMk cId="2584112412" sldId="281"/>
            <ac:spMk id="21" creationId="{3743B98E-70D1-318C-A33C-E6839FE66126}"/>
          </ac:spMkLst>
        </pc:spChg>
        <pc:spChg chg="del mod">
          <ac:chgData name="Ingerson, Alexia" userId="09a927ea-0d3c-40de-8743-746ce277eac3" providerId="ADAL" clId="{349035F5-50DF-4708-9603-238D59A81F53}" dt="2025-02-03T23:28:56.022" v="3288" actId="478"/>
          <ac:spMkLst>
            <pc:docMk/>
            <pc:sldMk cId="2584112412" sldId="281"/>
            <ac:spMk id="22" creationId="{29663148-FC0F-D975-5FA6-61E6E01981E3}"/>
          </ac:spMkLst>
        </pc:spChg>
        <pc:spChg chg="add del mod">
          <ac:chgData name="Ingerson, Alexia" userId="09a927ea-0d3c-40de-8743-746ce277eac3" providerId="ADAL" clId="{349035F5-50DF-4708-9603-238D59A81F53}" dt="2025-02-03T23:33:19.762" v="3730" actId="478"/>
          <ac:spMkLst>
            <pc:docMk/>
            <pc:sldMk cId="2584112412" sldId="281"/>
            <ac:spMk id="23" creationId="{2F83A748-A502-9B81-8CB3-50A8D93931E2}"/>
          </ac:spMkLst>
        </pc:spChg>
        <pc:spChg chg="add del mod">
          <ac:chgData name="Ingerson, Alexia" userId="09a927ea-0d3c-40de-8743-746ce277eac3" providerId="ADAL" clId="{349035F5-50DF-4708-9603-238D59A81F53}" dt="2025-02-03T23:33:19.762" v="3730" actId="478"/>
          <ac:spMkLst>
            <pc:docMk/>
            <pc:sldMk cId="2584112412" sldId="281"/>
            <ac:spMk id="25" creationId="{97E7F391-03FC-EA34-94FF-79BD4A1D7F6E}"/>
          </ac:spMkLst>
        </pc:spChg>
        <pc:spChg chg="add del mod">
          <ac:chgData name="Ingerson, Alexia" userId="09a927ea-0d3c-40de-8743-746ce277eac3" providerId="ADAL" clId="{349035F5-50DF-4708-9603-238D59A81F53}" dt="2025-02-03T23:33:19.762" v="3730" actId="478"/>
          <ac:spMkLst>
            <pc:docMk/>
            <pc:sldMk cId="2584112412" sldId="281"/>
            <ac:spMk id="26" creationId="{5F1AA508-7942-1A8A-C00A-536E38930CB3}"/>
          </ac:spMkLst>
        </pc:spChg>
        <pc:spChg chg="add del mod">
          <ac:chgData name="Ingerson, Alexia" userId="09a927ea-0d3c-40de-8743-746ce277eac3" providerId="ADAL" clId="{349035F5-50DF-4708-9603-238D59A81F53}" dt="2025-02-03T23:33:19.762" v="3730" actId="478"/>
          <ac:spMkLst>
            <pc:docMk/>
            <pc:sldMk cId="2584112412" sldId="281"/>
            <ac:spMk id="27" creationId="{CD6089B0-BF62-C599-3DCB-E84D014CC722}"/>
          </ac:spMkLst>
        </pc:spChg>
        <pc:spChg chg="add del mod">
          <ac:chgData name="Ingerson, Alexia" userId="09a927ea-0d3c-40de-8743-746ce277eac3" providerId="ADAL" clId="{349035F5-50DF-4708-9603-238D59A81F53}" dt="2025-02-03T23:33:19.762" v="3730" actId="478"/>
          <ac:spMkLst>
            <pc:docMk/>
            <pc:sldMk cId="2584112412" sldId="281"/>
            <ac:spMk id="28" creationId="{E039BA91-B406-3D46-6E7D-11DBBDFA0934}"/>
          </ac:spMkLst>
        </pc:spChg>
        <pc:spChg chg="add mod">
          <ac:chgData name="Ingerson, Alexia" userId="09a927ea-0d3c-40de-8743-746ce277eac3" providerId="ADAL" clId="{349035F5-50DF-4708-9603-238D59A81F53}" dt="2025-02-03T23:33:30.245" v="3732"/>
          <ac:spMkLst>
            <pc:docMk/>
            <pc:sldMk cId="2584112412" sldId="281"/>
            <ac:spMk id="29" creationId="{CC79629D-7305-7747-C74C-7DA613DA25A9}"/>
          </ac:spMkLst>
        </pc:spChg>
        <pc:spChg chg="add mod">
          <ac:chgData name="Ingerson, Alexia" userId="09a927ea-0d3c-40de-8743-746ce277eac3" providerId="ADAL" clId="{349035F5-50DF-4708-9603-238D59A81F53}" dt="2025-02-03T23:33:30.245" v="3732"/>
          <ac:spMkLst>
            <pc:docMk/>
            <pc:sldMk cId="2584112412" sldId="281"/>
            <ac:spMk id="30" creationId="{127AC518-5DBF-C7A8-F50E-0B5AA2FAA079}"/>
          </ac:spMkLst>
        </pc:spChg>
        <pc:spChg chg="add mod">
          <ac:chgData name="Ingerson, Alexia" userId="09a927ea-0d3c-40de-8743-746ce277eac3" providerId="ADAL" clId="{349035F5-50DF-4708-9603-238D59A81F53}" dt="2025-02-03T23:33:30.245" v="3732"/>
          <ac:spMkLst>
            <pc:docMk/>
            <pc:sldMk cId="2584112412" sldId="281"/>
            <ac:spMk id="31" creationId="{7907A0AE-AE86-2922-EA3B-00D26CDE1B91}"/>
          </ac:spMkLst>
        </pc:spChg>
        <pc:spChg chg="add mod">
          <ac:chgData name="Ingerson, Alexia" userId="09a927ea-0d3c-40de-8743-746ce277eac3" providerId="ADAL" clId="{349035F5-50DF-4708-9603-238D59A81F53}" dt="2025-02-03T23:33:30.245" v="3732"/>
          <ac:spMkLst>
            <pc:docMk/>
            <pc:sldMk cId="2584112412" sldId="281"/>
            <ac:spMk id="32" creationId="{175C2104-8BF0-855F-94DD-7A82CB5844B0}"/>
          </ac:spMkLst>
        </pc:spChg>
        <pc:spChg chg="add mod">
          <ac:chgData name="Ingerson, Alexia" userId="09a927ea-0d3c-40de-8743-746ce277eac3" providerId="ADAL" clId="{349035F5-50DF-4708-9603-238D59A81F53}" dt="2025-02-03T23:33:30.245" v="3732"/>
          <ac:spMkLst>
            <pc:docMk/>
            <pc:sldMk cId="2584112412" sldId="281"/>
            <ac:spMk id="33" creationId="{56FB4616-24F0-EEDE-1742-183470A3E4B3}"/>
          </ac:spMkLst>
        </pc:spChg>
        <pc:spChg chg="add mod">
          <ac:chgData name="Ingerson, Alexia" userId="09a927ea-0d3c-40de-8743-746ce277eac3" providerId="ADAL" clId="{349035F5-50DF-4708-9603-238D59A81F53}" dt="2025-02-03T23:33:30.245" v="3732"/>
          <ac:spMkLst>
            <pc:docMk/>
            <pc:sldMk cId="2584112412" sldId="281"/>
            <ac:spMk id="35" creationId="{D73B1B71-154E-C606-E590-C6F3087E5D40}"/>
          </ac:spMkLst>
        </pc:spChg>
        <pc:spChg chg="add mod">
          <ac:chgData name="Ingerson, Alexia" userId="09a927ea-0d3c-40de-8743-746ce277eac3" providerId="ADAL" clId="{349035F5-50DF-4708-9603-238D59A81F53}" dt="2025-02-03T23:33:30.245" v="3732"/>
          <ac:spMkLst>
            <pc:docMk/>
            <pc:sldMk cId="2584112412" sldId="281"/>
            <ac:spMk id="37" creationId="{CBB28454-5628-46BF-CF06-DE27F10CE32A}"/>
          </ac:spMkLst>
        </pc:spChg>
        <pc:spChg chg="add mod">
          <ac:chgData name="Ingerson, Alexia" userId="09a927ea-0d3c-40de-8743-746ce277eac3" providerId="ADAL" clId="{349035F5-50DF-4708-9603-238D59A81F53}" dt="2025-02-03T23:33:30.245" v="3732"/>
          <ac:spMkLst>
            <pc:docMk/>
            <pc:sldMk cId="2584112412" sldId="281"/>
            <ac:spMk id="39" creationId="{A8C98992-B662-D38D-E8EA-21DC859AF099}"/>
          </ac:spMkLst>
        </pc:spChg>
        <pc:spChg chg="add mod">
          <ac:chgData name="Ingerson, Alexia" userId="09a927ea-0d3c-40de-8743-746ce277eac3" providerId="ADAL" clId="{349035F5-50DF-4708-9603-238D59A81F53}" dt="2025-02-03T23:33:30.245" v="3732"/>
          <ac:spMkLst>
            <pc:docMk/>
            <pc:sldMk cId="2584112412" sldId="281"/>
            <ac:spMk id="41" creationId="{014AC79A-C723-AC47-CB7A-03979280A0DD}"/>
          </ac:spMkLst>
        </pc:spChg>
        <pc:spChg chg="add del mod">
          <ac:chgData name="Ingerson, Alexia" userId="09a927ea-0d3c-40de-8743-746ce277eac3" providerId="ADAL" clId="{349035F5-50DF-4708-9603-238D59A81F53}" dt="2025-02-03T23:34:04.202" v="3746" actId="478"/>
          <ac:spMkLst>
            <pc:docMk/>
            <pc:sldMk cId="2584112412" sldId="281"/>
            <ac:spMk id="42" creationId="{4D891521-8027-1F03-418F-E3F0E7F44E51}"/>
          </ac:spMkLst>
        </pc:spChg>
        <pc:spChg chg="add del mod">
          <ac:chgData name="Ingerson, Alexia" userId="09a927ea-0d3c-40de-8743-746ce277eac3" providerId="ADAL" clId="{349035F5-50DF-4708-9603-238D59A81F53}" dt="2025-02-03T23:34:04.861" v="3748" actId="478"/>
          <ac:spMkLst>
            <pc:docMk/>
            <pc:sldMk cId="2584112412" sldId="281"/>
            <ac:spMk id="43" creationId="{0948A666-4589-D52D-D61B-785D54BC1152}"/>
          </ac:spMkLst>
        </pc:spChg>
        <pc:spChg chg="add del mod">
          <ac:chgData name="Ingerson, Alexia" userId="09a927ea-0d3c-40de-8743-746ce277eac3" providerId="ADAL" clId="{349035F5-50DF-4708-9603-238D59A81F53}" dt="2025-02-03T23:34:04.390" v="3747" actId="20577"/>
          <ac:spMkLst>
            <pc:docMk/>
            <pc:sldMk cId="2584112412" sldId="281"/>
            <ac:spMk id="44" creationId="{FB8778AC-F08C-DD4E-7FAE-4A9E5841FC19}"/>
          </ac:spMkLst>
        </pc:spChg>
        <pc:spChg chg="add del mod">
          <ac:chgData name="Ingerson, Alexia" userId="09a927ea-0d3c-40de-8743-746ce277eac3" providerId="ADAL" clId="{349035F5-50DF-4708-9603-238D59A81F53}" dt="2025-02-03T23:33:38.771" v="3735" actId="478"/>
          <ac:spMkLst>
            <pc:docMk/>
            <pc:sldMk cId="2584112412" sldId="281"/>
            <ac:spMk id="45" creationId="{2530FF89-C4B9-8E65-1985-7E88CC5E5491}"/>
          </ac:spMkLst>
        </pc:spChg>
        <pc:spChg chg="add del mod">
          <ac:chgData name="Ingerson, Alexia" userId="09a927ea-0d3c-40de-8743-746ce277eac3" providerId="ADAL" clId="{349035F5-50DF-4708-9603-238D59A81F53}" dt="2025-02-03T23:34:04.047" v="3745" actId="20577"/>
          <ac:spMkLst>
            <pc:docMk/>
            <pc:sldMk cId="2584112412" sldId="281"/>
            <ac:spMk id="46" creationId="{0CD2844B-A205-638C-AC06-9BF0F28A83E0}"/>
          </ac:spMkLst>
        </pc:spChg>
        <pc:spChg chg="add del mod">
          <ac:chgData name="Ingerson, Alexia" userId="09a927ea-0d3c-40de-8743-746ce277eac3" providerId="ADAL" clId="{349035F5-50DF-4708-9603-238D59A81F53}" dt="2025-02-03T23:33:38.771" v="3735" actId="478"/>
          <ac:spMkLst>
            <pc:docMk/>
            <pc:sldMk cId="2584112412" sldId="281"/>
            <ac:spMk id="48" creationId="{F21C83EB-A6F5-61F2-20B9-6F43CA3834D0}"/>
          </ac:spMkLst>
        </pc:spChg>
        <pc:spChg chg="add del mod">
          <ac:chgData name="Ingerson, Alexia" userId="09a927ea-0d3c-40de-8743-746ce277eac3" providerId="ADAL" clId="{349035F5-50DF-4708-9603-238D59A81F53}" dt="2025-02-03T23:33:38.771" v="3735" actId="478"/>
          <ac:spMkLst>
            <pc:docMk/>
            <pc:sldMk cId="2584112412" sldId="281"/>
            <ac:spMk id="50" creationId="{FB4739C7-BC34-41BA-9336-A820C4A4255E}"/>
          </ac:spMkLst>
        </pc:spChg>
        <pc:spChg chg="add del mod">
          <ac:chgData name="Ingerson, Alexia" userId="09a927ea-0d3c-40de-8743-746ce277eac3" providerId="ADAL" clId="{349035F5-50DF-4708-9603-238D59A81F53}" dt="2025-02-03T23:33:38.771" v="3735" actId="478"/>
          <ac:spMkLst>
            <pc:docMk/>
            <pc:sldMk cId="2584112412" sldId="281"/>
            <ac:spMk id="52" creationId="{CEB5B593-364E-B4BF-F729-6E9291305C19}"/>
          </ac:spMkLst>
        </pc:spChg>
        <pc:spChg chg="add del mod">
          <ac:chgData name="Ingerson, Alexia" userId="09a927ea-0d3c-40de-8743-746ce277eac3" providerId="ADAL" clId="{349035F5-50DF-4708-9603-238D59A81F53}" dt="2025-02-03T23:33:38.771" v="3735" actId="478"/>
          <ac:spMkLst>
            <pc:docMk/>
            <pc:sldMk cId="2584112412" sldId="281"/>
            <ac:spMk id="54" creationId="{B86BB84B-1372-9668-E0C0-29BF3E4EFF09}"/>
          </ac:spMkLst>
        </pc:spChg>
        <pc:spChg chg="add del mod">
          <ac:chgData name="Ingerson, Alexia" userId="09a927ea-0d3c-40de-8743-746ce277eac3" providerId="ADAL" clId="{349035F5-50DF-4708-9603-238D59A81F53}" dt="2025-02-03T23:47:22.356" v="3968" actId="478"/>
          <ac:spMkLst>
            <pc:docMk/>
            <pc:sldMk cId="2584112412" sldId="281"/>
            <ac:spMk id="56" creationId="{05885562-7757-8F79-CBAA-B107FC8E155D}"/>
          </ac:spMkLst>
        </pc:spChg>
        <pc:spChg chg="add del mod">
          <ac:chgData name="Ingerson, Alexia" userId="09a927ea-0d3c-40de-8743-746ce277eac3" providerId="ADAL" clId="{349035F5-50DF-4708-9603-238D59A81F53}" dt="2025-02-03T23:47:43.975" v="3978"/>
          <ac:spMkLst>
            <pc:docMk/>
            <pc:sldMk cId="2584112412" sldId="281"/>
            <ac:spMk id="58" creationId="{7F46C430-E216-1C0C-B6D5-5906457D2D11}"/>
          </ac:spMkLst>
        </pc:spChg>
        <pc:spChg chg="add del mod">
          <ac:chgData name="Ingerson, Alexia" userId="09a927ea-0d3c-40de-8743-746ce277eac3" providerId="ADAL" clId="{349035F5-50DF-4708-9603-238D59A81F53}" dt="2025-02-03T23:48:12.682" v="3995"/>
          <ac:spMkLst>
            <pc:docMk/>
            <pc:sldMk cId="2584112412" sldId="281"/>
            <ac:spMk id="60" creationId="{9E5D7B8C-852B-FF10-B282-6C73D68E3032}"/>
          </ac:spMkLst>
        </pc:spChg>
        <pc:spChg chg="add del mod">
          <ac:chgData name="Ingerson, Alexia" userId="09a927ea-0d3c-40de-8743-746ce277eac3" providerId="ADAL" clId="{349035F5-50DF-4708-9603-238D59A81F53}" dt="2025-02-03T23:48:02.725" v="3986" actId="478"/>
          <ac:spMkLst>
            <pc:docMk/>
            <pc:sldMk cId="2584112412" sldId="281"/>
            <ac:spMk id="62" creationId="{33A504AC-0A97-F4BB-FEA2-4C59987E4802}"/>
          </ac:spMkLst>
        </pc:spChg>
        <pc:spChg chg="add del mod">
          <ac:chgData name="Ingerson, Alexia" userId="09a927ea-0d3c-40de-8743-746ce277eac3" providerId="ADAL" clId="{349035F5-50DF-4708-9603-238D59A81F53}" dt="2025-02-03T23:48:02.725" v="3988"/>
          <ac:spMkLst>
            <pc:docMk/>
            <pc:sldMk cId="2584112412" sldId="281"/>
            <ac:spMk id="63" creationId="{A3620FA5-BC40-D9FF-0A96-2CD534EA7805}"/>
          </ac:spMkLst>
        </pc:spChg>
        <pc:spChg chg="add mod">
          <ac:chgData name="Ingerson, Alexia" userId="09a927ea-0d3c-40de-8743-746ce277eac3" providerId="ADAL" clId="{349035F5-50DF-4708-9603-238D59A81F53}" dt="2025-02-03T23:48:36.040" v="4007" actId="20577"/>
          <ac:spMkLst>
            <pc:docMk/>
            <pc:sldMk cId="2584112412" sldId="281"/>
            <ac:spMk id="65" creationId="{77AF2FE0-F862-804A-9352-BA59C080BE14}"/>
          </ac:spMkLst>
        </pc:spChg>
        <pc:spChg chg="add mod">
          <ac:chgData name="Ingerson, Alexia" userId="09a927ea-0d3c-40de-8743-746ce277eac3" providerId="ADAL" clId="{349035F5-50DF-4708-9603-238D59A81F53}" dt="2025-02-03T23:47:35.481" v="3974" actId="1076"/>
          <ac:spMkLst>
            <pc:docMk/>
            <pc:sldMk cId="2584112412" sldId="281"/>
            <ac:spMk id="66" creationId="{57856329-566F-014A-D512-CFEA7882EFB8}"/>
          </ac:spMkLst>
        </pc:spChg>
        <pc:spChg chg="add mod">
          <ac:chgData name="Ingerson, Alexia" userId="09a927ea-0d3c-40de-8743-746ce277eac3" providerId="ADAL" clId="{349035F5-50DF-4708-9603-238D59A81F53}" dt="2025-02-03T23:48:55.804" v="4013" actId="1035"/>
          <ac:spMkLst>
            <pc:docMk/>
            <pc:sldMk cId="2584112412" sldId="281"/>
            <ac:spMk id="67" creationId="{52BD6BB7-9008-AC27-6761-8F0AA6B4D2AE}"/>
          </ac:spMkLst>
        </pc:spChg>
        <pc:spChg chg="add mod">
          <ac:chgData name="Ingerson, Alexia" userId="09a927ea-0d3c-40de-8743-746ce277eac3" providerId="ADAL" clId="{349035F5-50DF-4708-9603-238D59A81F53}" dt="2025-02-03T23:48:12.098" v="3993" actId="1076"/>
          <ac:spMkLst>
            <pc:docMk/>
            <pc:sldMk cId="2584112412" sldId="281"/>
            <ac:spMk id="68" creationId="{26C476F1-05E5-8293-991F-6C158A227B22}"/>
          </ac:spMkLst>
        </pc:spChg>
        <pc:spChg chg="add mod">
          <ac:chgData name="Ingerson, Alexia" userId="09a927ea-0d3c-40de-8743-746ce277eac3" providerId="ADAL" clId="{349035F5-50DF-4708-9603-238D59A81F53}" dt="2025-02-03T23:47:13.843" v="3965"/>
          <ac:spMkLst>
            <pc:docMk/>
            <pc:sldMk cId="2584112412" sldId="281"/>
            <ac:spMk id="69" creationId="{BEE3C306-ACC9-6D02-EDAE-7EF3DF2E488F}"/>
          </ac:spMkLst>
        </pc:spChg>
        <pc:spChg chg="add mod">
          <ac:chgData name="Ingerson, Alexia" userId="09a927ea-0d3c-40de-8743-746ce277eac3" providerId="ADAL" clId="{349035F5-50DF-4708-9603-238D59A81F53}" dt="2025-02-03T23:47:13.843" v="3965"/>
          <ac:spMkLst>
            <pc:docMk/>
            <pc:sldMk cId="2584112412" sldId="281"/>
            <ac:spMk id="70" creationId="{13CA2D8C-DF3C-BE28-0467-E82AAA6DD072}"/>
          </ac:spMkLst>
        </pc:spChg>
        <pc:spChg chg="add mod">
          <ac:chgData name="Ingerson, Alexia" userId="09a927ea-0d3c-40de-8743-746ce277eac3" providerId="ADAL" clId="{349035F5-50DF-4708-9603-238D59A81F53}" dt="2025-02-03T23:47:13.843" v="3965"/>
          <ac:spMkLst>
            <pc:docMk/>
            <pc:sldMk cId="2584112412" sldId="281"/>
            <ac:spMk id="71" creationId="{9E1FCBC3-817E-2C03-E363-9D17A8DF99C6}"/>
          </ac:spMkLst>
        </pc:spChg>
        <pc:spChg chg="add mod">
          <ac:chgData name="Ingerson, Alexia" userId="09a927ea-0d3c-40de-8743-746ce277eac3" providerId="ADAL" clId="{349035F5-50DF-4708-9603-238D59A81F53}" dt="2025-02-03T23:47:13.843" v="3965"/>
          <ac:spMkLst>
            <pc:docMk/>
            <pc:sldMk cId="2584112412" sldId="281"/>
            <ac:spMk id="72" creationId="{908B9690-2E62-DC00-9DE4-86AA38653EA1}"/>
          </ac:spMkLst>
        </pc:spChg>
        <pc:spChg chg="add mod">
          <ac:chgData name="Ingerson, Alexia" userId="09a927ea-0d3c-40de-8743-746ce277eac3" providerId="ADAL" clId="{349035F5-50DF-4708-9603-238D59A81F53}" dt="2025-02-03T23:47:42.578" v="3976" actId="571"/>
          <ac:spMkLst>
            <pc:docMk/>
            <pc:sldMk cId="2584112412" sldId="281"/>
            <ac:spMk id="73" creationId="{F7193E06-BD0E-0874-6CC1-DC6AE54F2769}"/>
          </ac:spMkLst>
        </pc:spChg>
        <pc:spChg chg="add mod">
          <ac:chgData name="Ingerson, Alexia" userId="09a927ea-0d3c-40de-8743-746ce277eac3" providerId="ADAL" clId="{349035F5-50DF-4708-9603-238D59A81F53}" dt="2025-02-03T23:48:42.119" v="4008" actId="1076"/>
          <ac:spMkLst>
            <pc:docMk/>
            <pc:sldMk cId="2584112412" sldId="281"/>
            <ac:spMk id="74" creationId="{8381E088-A19A-094B-6AA3-251D3347FEC8}"/>
          </ac:spMkLst>
        </pc:spChg>
        <pc:cxnChg chg="add del">
          <ac:chgData name="Ingerson, Alexia" userId="09a927ea-0d3c-40de-8743-746ce277eac3" providerId="ADAL" clId="{349035F5-50DF-4708-9603-238D59A81F53}" dt="2025-02-03T23:34:08.852" v="3750" actId="478"/>
          <ac:cxnSpMkLst>
            <pc:docMk/>
            <pc:sldMk cId="2584112412" sldId="281"/>
            <ac:cxnSpMk id="24" creationId="{734048EA-52D2-1EB0-6126-98AAC232D08E}"/>
          </ac:cxnSpMkLst>
        </pc:cxnChg>
        <pc:cxnChg chg="add mod">
          <ac:chgData name="Ingerson, Alexia" userId="09a927ea-0d3c-40de-8743-746ce277eac3" providerId="ADAL" clId="{349035F5-50DF-4708-9603-238D59A81F53}" dt="2025-02-03T23:33:30.245" v="3732"/>
          <ac:cxnSpMkLst>
            <pc:docMk/>
            <pc:sldMk cId="2584112412" sldId="281"/>
            <ac:cxnSpMk id="34" creationId="{B06B5D4F-B7AB-6298-74CF-C47A9A6D221C}"/>
          </ac:cxnSpMkLst>
        </pc:cxnChg>
        <pc:cxnChg chg="add mod">
          <ac:chgData name="Ingerson, Alexia" userId="09a927ea-0d3c-40de-8743-746ce277eac3" providerId="ADAL" clId="{349035F5-50DF-4708-9603-238D59A81F53}" dt="2025-02-03T23:33:30.245" v="3732"/>
          <ac:cxnSpMkLst>
            <pc:docMk/>
            <pc:sldMk cId="2584112412" sldId="281"/>
            <ac:cxnSpMk id="36" creationId="{CA33108A-953E-028F-759D-C4867FB1EA2B}"/>
          </ac:cxnSpMkLst>
        </pc:cxnChg>
        <pc:cxnChg chg="add mod">
          <ac:chgData name="Ingerson, Alexia" userId="09a927ea-0d3c-40de-8743-746ce277eac3" providerId="ADAL" clId="{349035F5-50DF-4708-9603-238D59A81F53}" dt="2025-02-03T23:33:30.245" v="3732"/>
          <ac:cxnSpMkLst>
            <pc:docMk/>
            <pc:sldMk cId="2584112412" sldId="281"/>
            <ac:cxnSpMk id="38" creationId="{36AAF785-B689-1AEB-C991-5A1A07C0F20D}"/>
          </ac:cxnSpMkLst>
        </pc:cxnChg>
        <pc:cxnChg chg="add mod">
          <ac:chgData name="Ingerson, Alexia" userId="09a927ea-0d3c-40de-8743-746ce277eac3" providerId="ADAL" clId="{349035F5-50DF-4708-9603-238D59A81F53}" dt="2025-02-03T23:33:30.245" v="3732"/>
          <ac:cxnSpMkLst>
            <pc:docMk/>
            <pc:sldMk cId="2584112412" sldId="281"/>
            <ac:cxnSpMk id="40" creationId="{568C9415-946D-935D-D952-CD3337DBD519}"/>
          </ac:cxnSpMkLst>
        </pc:cxnChg>
        <pc:cxnChg chg="add del mod">
          <ac:chgData name="Ingerson, Alexia" userId="09a927ea-0d3c-40de-8743-746ce277eac3" providerId="ADAL" clId="{349035F5-50DF-4708-9603-238D59A81F53}" dt="2025-02-03T23:33:38.771" v="3735" actId="478"/>
          <ac:cxnSpMkLst>
            <pc:docMk/>
            <pc:sldMk cId="2584112412" sldId="281"/>
            <ac:cxnSpMk id="47" creationId="{8D8E352B-3580-CDD7-8FC8-CC757A76E7D5}"/>
          </ac:cxnSpMkLst>
        </pc:cxnChg>
        <pc:cxnChg chg="add del mod">
          <ac:chgData name="Ingerson, Alexia" userId="09a927ea-0d3c-40de-8743-746ce277eac3" providerId="ADAL" clId="{349035F5-50DF-4708-9603-238D59A81F53}" dt="2025-02-03T23:33:38.771" v="3735" actId="478"/>
          <ac:cxnSpMkLst>
            <pc:docMk/>
            <pc:sldMk cId="2584112412" sldId="281"/>
            <ac:cxnSpMk id="49" creationId="{40ECB850-7C80-929A-DD44-169164F3119C}"/>
          </ac:cxnSpMkLst>
        </pc:cxnChg>
        <pc:cxnChg chg="add del mod">
          <ac:chgData name="Ingerson, Alexia" userId="09a927ea-0d3c-40de-8743-746ce277eac3" providerId="ADAL" clId="{349035F5-50DF-4708-9603-238D59A81F53}" dt="2025-02-03T23:33:38.771" v="3735" actId="478"/>
          <ac:cxnSpMkLst>
            <pc:docMk/>
            <pc:sldMk cId="2584112412" sldId="281"/>
            <ac:cxnSpMk id="51" creationId="{0DE468DE-7CFC-3F90-61A2-B0B6FBFC9977}"/>
          </ac:cxnSpMkLst>
        </pc:cxnChg>
        <pc:cxnChg chg="add del mod">
          <ac:chgData name="Ingerson, Alexia" userId="09a927ea-0d3c-40de-8743-746ce277eac3" providerId="ADAL" clId="{349035F5-50DF-4708-9603-238D59A81F53}" dt="2025-02-03T23:33:38.771" v="3735" actId="478"/>
          <ac:cxnSpMkLst>
            <pc:docMk/>
            <pc:sldMk cId="2584112412" sldId="281"/>
            <ac:cxnSpMk id="53" creationId="{C37C3A22-8A9D-B613-D09B-800E2B205146}"/>
          </ac:cxnSpMkLst>
        </pc:cxnChg>
        <pc:cxnChg chg="add mod">
          <ac:chgData name="Ingerson, Alexia" userId="09a927ea-0d3c-40de-8743-746ce277eac3" providerId="ADAL" clId="{349035F5-50DF-4708-9603-238D59A81F53}" dt="2025-02-03T23:34:18.987" v="3751"/>
          <ac:cxnSpMkLst>
            <pc:docMk/>
            <pc:sldMk cId="2584112412" sldId="281"/>
            <ac:cxnSpMk id="55" creationId="{7B085AD4-DE17-6461-AC8E-E83AAE6A818D}"/>
          </ac:cxnSpMkLst>
        </pc:cxnChg>
        <pc:cxnChg chg="add mod">
          <ac:chgData name="Ingerson, Alexia" userId="09a927ea-0d3c-40de-8743-746ce277eac3" providerId="ADAL" clId="{349035F5-50DF-4708-9603-238D59A81F53}" dt="2025-02-03T23:34:23.479" v="3752" actId="1076"/>
          <ac:cxnSpMkLst>
            <pc:docMk/>
            <pc:sldMk cId="2584112412" sldId="281"/>
            <ac:cxnSpMk id="57" creationId="{5B3F7372-51B6-DA35-F3E4-801AFE763962}"/>
          </ac:cxnSpMkLst>
        </pc:cxnChg>
        <pc:cxnChg chg="add mod">
          <ac:chgData name="Ingerson, Alexia" userId="09a927ea-0d3c-40de-8743-746ce277eac3" providerId="ADAL" clId="{349035F5-50DF-4708-9603-238D59A81F53}" dt="2025-02-03T23:34:34.216" v="3753" actId="1076"/>
          <ac:cxnSpMkLst>
            <pc:docMk/>
            <pc:sldMk cId="2584112412" sldId="281"/>
            <ac:cxnSpMk id="59" creationId="{3AB4C8D7-13AC-5B8B-F777-FCD25EB6C778}"/>
          </ac:cxnSpMkLst>
        </pc:cxnChg>
        <pc:cxnChg chg="add mod">
          <ac:chgData name="Ingerson, Alexia" userId="09a927ea-0d3c-40de-8743-746ce277eac3" providerId="ADAL" clId="{349035F5-50DF-4708-9603-238D59A81F53}" dt="2025-02-03T23:34:18.987" v="3751"/>
          <ac:cxnSpMkLst>
            <pc:docMk/>
            <pc:sldMk cId="2584112412" sldId="281"/>
            <ac:cxnSpMk id="61" creationId="{CE54887D-6102-7CDB-C35F-EAE6F584B09A}"/>
          </ac:cxnSpMkLst>
        </pc:cxnChg>
        <pc:cxnChg chg="add mod">
          <ac:chgData name="Ingerson, Alexia" userId="09a927ea-0d3c-40de-8743-746ce277eac3" providerId="ADAL" clId="{349035F5-50DF-4708-9603-238D59A81F53}" dt="2025-02-03T23:44:42.207" v="3861" actId="571"/>
          <ac:cxnSpMkLst>
            <pc:docMk/>
            <pc:sldMk cId="2584112412" sldId="281"/>
            <ac:cxnSpMk id="64" creationId="{43D59443-20F6-43B8-8A31-F060E3105763}"/>
          </ac:cxnSpMkLst>
        </pc:cxnChg>
      </pc:sldChg>
      <pc:sldChg chg="addSp delSp modSp add mod">
        <pc:chgData name="Ingerson, Alexia" userId="09a927ea-0d3c-40de-8743-746ce277eac3" providerId="ADAL" clId="{349035F5-50DF-4708-9603-238D59A81F53}" dt="2025-02-04T16:01:17.349" v="7567" actId="478"/>
        <pc:sldMkLst>
          <pc:docMk/>
          <pc:sldMk cId="3971485366" sldId="282"/>
        </pc:sldMkLst>
        <pc:spChg chg="mod">
          <ac:chgData name="Ingerson, Alexia" userId="09a927ea-0d3c-40de-8743-746ce277eac3" providerId="ADAL" clId="{349035F5-50DF-4708-9603-238D59A81F53}" dt="2025-02-03T23:49:07.720" v="4022" actId="20577"/>
          <ac:spMkLst>
            <pc:docMk/>
            <pc:sldMk cId="3971485366" sldId="282"/>
            <ac:spMk id="2" creationId="{E3DBC113-4266-23C9-030D-91A7BA2AA7A4}"/>
          </ac:spMkLst>
        </pc:spChg>
        <pc:spChg chg="mod">
          <ac:chgData name="Ingerson, Alexia" userId="09a927ea-0d3c-40de-8743-746ce277eac3" providerId="ADAL" clId="{349035F5-50DF-4708-9603-238D59A81F53}" dt="2025-02-04T00:01:02.157" v="4547" actId="20577"/>
          <ac:spMkLst>
            <pc:docMk/>
            <pc:sldMk cId="3971485366" sldId="282"/>
            <ac:spMk id="3" creationId="{91C35B45-7218-70C5-41ED-1FC046C4F002}"/>
          </ac:spMkLst>
        </pc:spChg>
        <pc:spChg chg="add del mod">
          <ac:chgData name="Ingerson, Alexia" userId="09a927ea-0d3c-40de-8743-746ce277eac3" providerId="ADAL" clId="{349035F5-50DF-4708-9603-238D59A81F53}" dt="2025-02-04T15:13:27.255" v="4609" actId="478"/>
          <ac:spMkLst>
            <pc:docMk/>
            <pc:sldMk cId="3971485366" sldId="282"/>
            <ac:spMk id="12" creationId="{FCFBD7B9-914C-D096-A274-101D59E4DE1B}"/>
          </ac:spMkLst>
        </pc:spChg>
        <pc:spChg chg="mod">
          <ac:chgData name="Ingerson, Alexia" userId="09a927ea-0d3c-40de-8743-746ce277eac3" providerId="ADAL" clId="{349035F5-50DF-4708-9603-238D59A81F53}" dt="2025-02-04T16:00:49.493" v="7551" actId="115"/>
          <ac:spMkLst>
            <pc:docMk/>
            <pc:sldMk cId="3971485366" sldId="282"/>
            <ac:spMk id="29" creationId="{5542097A-1FBA-8820-33AF-5955A87CB56D}"/>
          </ac:spMkLst>
        </pc:spChg>
        <pc:spChg chg="del">
          <ac:chgData name="Ingerson, Alexia" userId="09a927ea-0d3c-40de-8743-746ce277eac3" providerId="ADAL" clId="{349035F5-50DF-4708-9603-238D59A81F53}" dt="2025-02-04T00:00:01.365" v="4525" actId="478"/>
          <ac:spMkLst>
            <pc:docMk/>
            <pc:sldMk cId="3971485366" sldId="282"/>
            <ac:spMk id="30" creationId="{9D6B45AA-9728-1B7D-A81A-428A94723EA2}"/>
          </ac:spMkLst>
        </pc:spChg>
        <pc:spChg chg="del">
          <ac:chgData name="Ingerson, Alexia" userId="09a927ea-0d3c-40de-8743-746ce277eac3" providerId="ADAL" clId="{349035F5-50DF-4708-9603-238D59A81F53}" dt="2025-02-04T16:01:09.236" v="7564" actId="478"/>
          <ac:spMkLst>
            <pc:docMk/>
            <pc:sldMk cId="3971485366" sldId="282"/>
            <ac:spMk id="31" creationId="{F13EA850-176D-7F31-552B-901D3F5471AB}"/>
          </ac:spMkLst>
        </pc:spChg>
        <pc:spChg chg="add mod">
          <ac:chgData name="Ingerson, Alexia" userId="09a927ea-0d3c-40de-8743-746ce277eac3" providerId="ADAL" clId="{349035F5-50DF-4708-9603-238D59A81F53}" dt="2025-02-04T15:20:36.705" v="4907" actId="1076"/>
          <ac:spMkLst>
            <pc:docMk/>
            <pc:sldMk cId="3971485366" sldId="282"/>
            <ac:spMk id="45" creationId="{94C90D6A-DEF6-1278-0F0E-6C58E4A6E4E3}"/>
          </ac:spMkLst>
        </pc:spChg>
        <pc:spChg chg="add del mod">
          <ac:chgData name="Ingerson, Alexia" userId="09a927ea-0d3c-40de-8743-746ce277eac3" providerId="ADAL" clId="{349035F5-50DF-4708-9603-238D59A81F53}" dt="2025-02-04T16:01:17.349" v="7567" actId="478"/>
          <ac:spMkLst>
            <pc:docMk/>
            <pc:sldMk cId="3971485366" sldId="282"/>
            <ac:spMk id="48" creationId="{9B97C3EE-F341-0521-4E18-6DC442AAF873}"/>
          </ac:spMkLst>
        </pc:spChg>
        <pc:spChg chg="add mod">
          <ac:chgData name="Ingerson, Alexia" userId="09a927ea-0d3c-40de-8743-746ce277eac3" providerId="ADAL" clId="{349035F5-50DF-4708-9603-238D59A81F53}" dt="2025-02-04T16:01:15.557" v="7566" actId="1076"/>
          <ac:spMkLst>
            <pc:docMk/>
            <pc:sldMk cId="3971485366" sldId="282"/>
            <ac:spMk id="49" creationId="{B2A18802-BC75-88F0-371F-5B598340EFD0}"/>
          </ac:spMkLst>
        </pc:spChg>
        <pc:cxnChg chg="add del mod">
          <ac:chgData name="Ingerson, Alexia" userId="09a927ea-0d3c-40de-8743-746ce277eac3" providerId="ADAL" clId="{349035F5-50DF-4708-9603-238D59A81F53}" dt="2025-02-04T00:01:27.273" v="4551" actId="478"/>
          <ac:cxnSpMkLst>
            <pc:docMk/>
            <pc:sldMk cId="3971485366" sldId="282"/>
            <ac:cxnSpMk id="15" creationId="{CBE0A308-5C5E-211A-17B1-C69D520216E4}"/>
          </ac:cxnSpMkLst>
        </pc:cxnChg>
        <pc:cxnChg chg="add del mod">
          <ac:chgData name="Ingerson, Alexia" userId="09a927ea-0d3c-40de-8743-746ce277eac3" providerId="ADAL" clId="{349035F5-50DF-4708-9603-238D59A81F53}" dt="2025-02-04T15:13:25.986" v="4608" actId="478"/>
          <ac:cxnSpMkLst>
            <pc:docMk/>
            <pc:sldMk cId="3971485366" sldId="282"/>
            <ac:cxnSpMk id="16" creationId="{7AC21024-1137-7F8E-9A53-C50B196FCDED}"/>
          </ac:cxnSpMkLst>
        </pc:cxnChg>
        <pc:cxnChg chg="add del mod">
          <ac:chgData name="Ingerson, Alexia" userId="09a927ea-0d3c-40de-8743-746ce277eac3" providerId="ADAL" clId="{349035F5-50DF-4708-9603-238D59A81F53}" dt="2025-02-04T15:10:54.316" v="4553" actId="478"/>
          <ac:cxnSpMkLst>
            <pc:docMk/>
            <pc:sldMk cId="3971485366" sldId="282"/>
            <ac:cxnSpMk id="21" creationId="{E2EBAFB3-7B3D-2D6C-88A4-3847436508A3}"/>
          </ac:cxnSpMkLst>
        </pc:cxnChg>
        <pc:cxnChg chg="add">
          <ac:chgData name="Ingerson, Alexia" userId="09a927ea-0d3c-40de-8743-746ce277eac3" providerId="ADAL" clId="{349035F5-50DF-4708-9603-238D59A81F53}" dt="2025-02-04T15:20:42.540" v="4908" actId="11529"/>
          <ac:cxnSpMkLst>
            <pc:docMk/>
            <pc:sldMk cId="3971485366" sldId="282"/>
            <ac:cxnSpMk id="47" creationId="{79D6BA11-25A3-4F0E-DB08-0128155AFD20}"/>
          </ac:cxnSpMkLst>
        </pc:cxnChg>
      </pc:sldChg>
      <pc:sldChg chg="addSp delSp modSp add mod">
        <pc:chgData name="Ingerson, Alexia" userId="09a927ea-0d3c-40de-8743-746ce277eac3" providerId="ADAL" clId="{349035F5-50DF-4708-9603-238D59A81F53}" dt="2025-02-04T16:03:48.954" v="7712" actId="1076"/>
        <pc:sldMkLst>
          <pc:docMk/>
          <pc:sldMk cId="1768075175" sldId="283"/>
        </pc:sldMkLst>
        <pc:spChg chg="mod">
          <ac:chgData name="Ingerson, Alexia" userId="09a927ea-0d3c-40de-8743-746ce277eac3" providerId="ADAL" clId="{349035F5-50DF-4708-9603-238D59A81F53}" dt="2025-02-03T23:59:47.492" v="4518" actId="20577"/>
          <ac:spMkLst>
            <pc:docMk/>
            <pc:sldMk cId="1768075175" sldId="283"/>
            <ac:spMk id="2" creationId="{78DA5BAB-A76D-1AA2-A39F-62B23F6FD027}"/>
          </ac:spMkLst>
        </pc:spChg>
        <pc:spChg chg="mod">
          <ac:chgData name="Ingerson, Alexia" userId="09a927ea-0d3c-40de-8743-746ce277eac3" providerId="ADAL" clId="{349035F5-50DF-4708-9603-238D59A81F53}" dt="2025-02-04T15:16:29.071" v="4698" actId="1076"/>
          <ac:spMkLst>
            <pc:docMk/>
            <pc:sldMk cId="1768075175" sldId="283"/>
            <ac:spMk id="8" creationId="{B9D3BD04-8B3D-72C0-A396-631205208587}"/>
          </ac:spMkLst>
        </pc:spChg>
        <pc:spChg chg="mod">
          <ac:chgData name="Ingerson, Alexia" userId="09a927ea-0d3c-40de-8743-746ce277eac3" providerId="ADAL" clId="{349035F5-50DF-4708-9603-238D59A81F53}" dt="2025-02-04T16:02:35.816" v="7654" actId="115"/>
          <ac:spMkLst>
            <pc:docMk/>
            <pc:sldMk cId="1768075175" sldId="283"/>
            <ac:spMk id="15" creationId="{297E0702-0D1D-85CE-CDAB-FD7AB05B5F70}"/>
          </ac:spMkLst>
        </pc:spChg>
        <pc:spChg chg="add mod">
          <ac:chgData name="Ingerson, Alexia" userId="09a927ea-0d3c-40de-8743-746ce277eac3" providerId="ADAL" clId="{349035F5-50DF-4708-9603-238D59A81F53}" dt="2025-02-04T00:00:23.109" v="4531" actId="571"/>
          <ac:spMkLst>
            <pc:docMk/>
            <pc:sldMk cId="1768075175" sldId="283"/>
            <ac:spMk id="16" creationId="{571FF8B8-C65A-3B55-859B-9775E0D598BB}"/>
          </ac:spMkLst>
        </pc:spChg>
        <pc:spChg chg="del">
          <ac:chgData name="Ingerson, Alexia" userId="09a927ea-0d3c-40de-8743-746ce277eac3" providerId="ADAL" clId="{349035F5-50DF-4708-9603-238D59A81F53}" dt="2025-02-04T15:16:56.281" v="4703" actId="478"/>
          <ac:spMkLst>
            <pc:docMk/>
            <pc:sldMk cId="1768075175" sldId="283"/>
            <ac:spMk id="20" creationId="{832DDA32-3B6B-FD8A-599F-052D923AE63C}"/>
          </ac:spMkLst>
        </pc:spChg>
        <pc:spChg chg="add mod">
          <ac:chgData name="Ingerson, Alexia" userId="09a927ea-0d3c-40de-8743-746ce277eac3" providerId="ADAL" clId="{349035F5-50DF-4708-9603-238D59A81F53}" dt="2025-02-04T15:16:31.739" v="4700" actId="1076"/>
          <ac:spMkLst>
            <pc:docMk/>
            <pc:sldMk cId="1768075175" sldId="283"/>
            <ac:spMk id="29" creationId="{5AA5436D-36AA-2447-F3B3-F3ECA6A232D5}"/>
          </ac:spMkLst>
        </pc:spChg>
        <pc:spChg chg="add del mod">
          <ac:chgData name="Ingerson, Alexia" userId="09a927ea-0d3c-40de-8743-746ce277eac3" providerId="ADAL" clId="{349035F5-50DF-4708-9603-238D59A81F53}" dt="2025-02-04T15:21:40.538" v="4921" actId="1076"/>
          <ac:spMkLst>
            <pc:docMk/>
            <pc:sldMk cId="1768075175" sldId="283"/>
            <ac:spMk id="36" creationId="{2B6A7AAF-B89F-F322-A2CB-24EFEA0182C9}"/>
          </ac:spMkLst>
        </pc:spChg>
        <pc:spChg chg="add del mod">
          <ac:chgData name="Ingerson, Alexia" userId="09a927ea-0d3c-40de-8743-746ce277eac3" providerId="ADAL" clId="{349035F5-50DF-4708-9603-238D59A81F53}" dt="2025-02-04T16:02:06.707" v="7646" actId="478"/>
          <ac:spMkLst>
            <pc:docMk/>
            <pc:sldMk cId="1768075175" sldId="283"/>
            <ac:spMk id="39" creationId="{0BC0AB37-48CC-5673-7ED3-88A3BA2B3775}"/>
          </ac:spMkLst>
        </pc:spChg>
        <pc:spChg chg="add del mod">
          <ac:chgData name="Ingerson, Alexia" userId="09a927ea-0d3c-40de-8743-746ce277eac3" providerId="ADAL" clId="{349035F5-50DF-4708-9603-238D59A81F53}" dt="2025-02-04T15:25:10.919" v="5062" actId="478"/>
          <ac:spMkLst>
            <pc:docMk/>
            <pc:sldMk cId="1768075175" sldId="283"/>
            <ac:spMk id="54" creationId="{829152C3-2222-3F99-277C-643964D77957}"/>
          </ac:spMkLst>
        </pc:spChg>
        <pc:spChg chg="add mod">
          <ac:chgData name="Ingerson, Alexia" userId="09a927ea-0d3c-40de-8743-746ce277eac3" providerId="ADAL" clId="{349035F5-50DF-4708-9603-238D59A81F53}" dt="2025-02-04T15:25:46.333" v="5084" actId="20577"/>
          <ac:spMkLst>
            <pc:docMk/>
            <pc:sldMk cId="1768075175" sldId="283"/>
            <ac:spMk id="57" creationId="{F5A3BEBB-3BF5-B452-11E0-88173D2BFB9F}"/>
          </ac:spMkLst>
        </pc:spChg>
        <pc:spChg chg="add del mod">
          <ac:chgData name="Ingerson, Alexia" userId="09a927ea-0d3c-40de-8743-746ce277eac3" providerId="ADAL" clId="{349035F5-50DF-4708-9603-238D59A81F53}" dt="2025-02-04T16:03:42.128" v="7709" actId="478"/>
          <ac:spMkLst>
            <pc:docMk/>
            <pc:sldMk cId="1768075175" sldId="283"/>
            <ac:spMk id="64" creationId="{A3AD8728-1BB4-4C0C-879F-F75CDFBD93D8}"/>
          </ac:spMkLst>
        </pc:spChg>
        <pc:spChg chg="add mod">
          <ac:chgData name="Ingerson, Alexia" userId="09a927ea-0d3c-40de-8743-746ce277eac3" providerId="ADAL" clId="{349035F5-50DF-4708-9603-238D59A81F53}" dt="2025-02-04T16:02:15.971" v="7649" actId="1076"/>
          <ac:spMkLst>
            <pc:docMk/>
            <pc:sldMk cId="1768075175" sldId="283"/>
            <ac:spMk id="65" creationId="{9F260630-E950-B248-632E-1E7A1B6715A8}"/>
          </ac:spMkLst>
        </pc:spChg>
        <pc:spChg chg="add mod">
          <ac:chgData name="Ingerson, Alexia" userId="09a927ea-0d3c-40de-8743-746ce277eac3" providerId="ADAL" clId="{349035F5-50DF-4708-9603-238D59A81F53}" dt="2025-02-04T16:02:30.712" v="7650"/>
          <ac:spMkLst>
            <pc:docMk/>
            <pc:sldMk cId="1768075175" sldId="283"/>
            <ac:spMk id="66" creationId="{CA52261B-2260-DECB-1487-58B11BC642C6}"/>
          </ac:spMkLst>
        </pc:spChg>
        <pc:spChg chg="add del mod">
          <ac:chgData name="Ingerson, Alexia" userId="09a927ea-0d3c-40de-8743-746ce277eac3" providerId="ADAL" clId="{349035F5-50DF-4708-9603-238D59A81F53}" dt="2025-02-04T16:02:39.778" v="7656" actId="478"/>
          <ac:spMkLst>
            <pc:docMk/>
            <pc:sldMk cId="1768075175" sldId="283"/>
            <ac:spMk id="67" creationId="{C28F95D9-04C9-5CBC-EC28-06DE46D64821}"/>
          </ac:spMkLst>
        </pc:spChg>
        <pc:spChg chg="add mod">
          <ac:chgData name="Ingerson, Alexia" userId="09a927ea-0d3c-40de-8743-746ce277eac3" providerId="ADAL" clId="{349035F5-50DF-4708-9603-238D59A81F53}" dt="2025-02-04T16:03:48.954" v="7712" actId="1076"/>
          <ac:spMkLst>
            <pc:docMk/>
            <pc:sldMk cId="1768075175" sldId="283"/>
            <ac:spMk id="68" creationId="{FA6A7FCF-20CC-2BDD-CF35-00C44022D8C5}"/>
          </ac:spMkLst>
        </pc:spChg>
        <pc:cxnChg chg="add mod">
          <ac:chgData name="Ingerson, Alexia" userId="09a927ea-0d3c-40de-8743-746ce277eac3" providerId="ADAL" clId="{349035F5-50DF-4708-9603-238D59A81F53}" dt="2025-02-04T15:16:35.395" v="4701" actId="571"/>
          <ac:cxnSpMkLst>
            <pc:docMk/>
            <pc:sldMk cId="1768075175" sldId="283"/>
            <ac:cxnSpMk id="12" creationId="{5FB6C4D9-D2E4-DED3-0979-BA9F3F1C084B}"/>
          </ac:cxnSpMkLst>
        </pc:cxnChg>
        <pc:cxnChg chg="add mod">
          <ac:chgData name="Ingerson, Alexia" userId="09a927ea-0d3c-40de-8743-746ce277eac3" providerId="ADAL" clId="{349035F5-50DF-4708-9603-238D59A81F53}" dt="2025-02-04T00:00:23.109" v="4531" actId="571"/>
          <ac:cxnSpMkLst>
            <pc:docMk/>
            <pc:sldMk cId="1768075175" sldId="283"/>
            <ac:cxnSpMk id="17" creationId="{7FDEA137-7503-5D19-4847-40447BD21C90}"/>
          </ac:cxnSpMkLst>
        </pc:cxnChg>
        <pc:cxnChg chg="add mod">
          <ac:chgData name="Ingerson, Alexia" userId="09a927ea-0d3c-40de-8743-746ce277eac3" providerId="ADAL" clId="{349035F5-50DF-4708-9603-238D59A81F53}" dt="2025-02-04T15:19:14.966" v="4878" actId="1076"/>
          <ac:cxnSpMkLst>
            <pc:docMk/>
            <pc:sldMk cId="1768075175" sldId="283"/>
            <ac:cxnSpMk id="17" creationId="{E2567E31-437B-2A77-AC91-9131524F219B}"/>
          </ac:cxnSpMkLst>
        </pc:cxnChg>
        <pc:cxnChg chg="mod">
          <ac:chgData name="Ingerson, Alexia" userId="09a927ea-0d3c-40de-8743-746ce277eac3" providerId="ADAL" clId="{349035F5-50DF-4708-9603-238D59A81F53}" dt="2025-02-04T15:24:58.347" v="5053" actId="14100"/>
          <ac:cxnSpMkLst>
            <pc:docMk/>
            <pc:sldMk cId="1768075175" sldId="283"/>
            <ac:cxnSpMk id="26" creationId="{CA1A33F0-EFC9-DCE2-B24B-9C6CEEB3E6D8}"/>
          </ac:cxnSpMkLst>
        </pc:cxnChg>
        <pc:cxnChg chg="add mod">
          <ac:chgData name="Ingerson, Alexia" userId="09a927ea-0d3c-40de-8743-746ce277eac3" providerId="ADAL" clId="{349035F5-50DF-4708-9603-238D59A81F53}" dt="2025-02-04T00:00:23.109" v="4531" actId="571"/>
          <ac:cxnSpMkLst>
            <pc:docMk/>
            <pc:sldMk cId="1768075175" sldId="283"/>
            <ac:cxnSpMk id="27" creationId="{3B9AED25-735A-1AAB-AFC5-87AB19E62C52}"/>
          </ac:cxnSpMkLst>
        </pc:cxnChg>
        <pc:cxnChg chg="add mod">
          <ac:chgData name="Ingerson, Alexia" userId="09a927ea-0d3c-40de-8743-746ce277eac3" providerId="ADAL" clId="{349035F5-50DF-4708-9603-238D59A81F53}" dt="2025-02-04T15:19:18.002" v="4879" actId="571"/>
          <ac:cxnSpMkLst>
            <pc:docMk/>
            <pc:sldMk cId="1768075175" sldId="283"/>
            <ac:cxnSpMk id="27" creationId="{DBB06881-8797-EBA4-AD94-AD53325FAE73}"/>
          </ac:cxnSpMkLst>
        </pc:cxnChg>
        <pc:cxnChg chg="add mod">
          <ac:chgData name="Ingerson, Alexia" userId="09a927ea-0d3c-40de-8743-746ce277eac3" providerId="ADAL" clId="{349035F5-50DF-4708-9603-238D59A81F53}" dt="2025-02-04T15:19:20.634" v="4880" actId="571"/>
          <ac:cxnSpMkLst>
            <pc:docMk/>
            <pc:sldMk cId="1768075175" sldId="283"/>
            <ac:cxnSpMk id="28" creationId="{9C6752DB-4D5C-24F3-7100-7044B2C9AFCA}"/>
          </ac:cxnSpMkLst>
        </pc:cxnChg>
        <pc:cxnChg chg="add mod">
          <ac:chgData name="Ingerson, Alexia" userId="09a927ea-0d3c-40de-8743-746ce277eac3" providerId="ADAL" clId="{349035F5-50DF-4708-9603-238D59A81F53}" dt="2025-02-04T00:00:29.709" v="4532" actId="571"/>
          <ac:cxnSpMkLst>
            <pc:docMk/>
            <pc:sldMk cId="1768075175" sldId="283"/>
            <ac:cxnSpMk id="30" creationId="{E6D6DA4C-6EF8-B662-B83A-FD2F8C05E843}"/>
          </ac:cxnSpMkLst>
        </pc:cxnChg>
        <pc:cxnChg chg="add mod">
          <ac:chgData name="Ingerson, Alexia" userId="09a927ea-0d3c-40de-8743-746ce277eac3" providerId="ADAL" clId="{349035F5-50DF-4708-9603-238D59A81F53}" dt="2025-02-04T00:00:29.709" v="4532" actId="571"/>
          <ac:cxnSpMkLst>
            <pc:docMk/>
            <pc:sldMk cId="1768075175" sldId="283"/>
            <ac:cxnSpMk id="31" creationId="{E932572C-7554-00C0-9C1C-FCC09AA3429B}"/>
          </ac:cxnSpMkLst>
        </pc:cxnChg>
        <pc:cxnChg chg="add mod">
          <ac:chgData name="Ingerson, Alexia" userId="09a927ea-0d3c-40de-8743-746ce277eac3" providerId="ADAL" clId="{349035F5-50DF-4708-9603-238D59A81F53}" dt="2025-02-04T15:19:22.498" v="4881" actId="571"/>
          <ac:cxnSpMkLst>
            <pc:docMk/>
            <pc:sldMk cId="1768075175" sldId="283"/>
            <ac:cxnSpMk id="32" creationId="{13E5C822-DD82-3555-A511-54B7A1A2C648}"/>
          </ac:cxnSpMkLst>
        </pc:cxnChg>
        <pc:cxnChg chg="mod">
          <ac:chgData name="Ingerson, Alexia" userId="09a927ea-0d3c-40de-8743-746ce277eac3" providerId="ADAL" clId="{349035F5-50DF-4708-9603-238D59A81F53}" dt="2025-02-04T15:25:17.863" v="5064" actId="14100"/>
          <ac:cxnSpMkLst>
            <pc:docMk/>
            <pc:sldMk cId="1768075175" sldId="283"/>
            <ac:cxnSpMk id="33" creationId="{BB3A865A-5184-4815-5FBA-E10FFC0CF303}"/>
          </ac:cxnSpMkLst>
        </pc:cxnChg>
        <pc:cxnChg chg="add mod">
          <ac:chgData name="Ingerson, Alexia" userId="09a927ea-0d3c-40de-8743-746ce277eac3" providerId="ADAL" clId="{349035F5-50DF-4708-9603-238D59A81F53}" dt="2025-02-04T15:19:24.319" v="4882" actId="571"/>
          <ac:cxnSpMkLst>
            <pc:docMk/>
            <pc:sldMk cId="1768075175" sldId="283"/>
            <ac:cxnSpMk id="34" creationId="{5CB491FB-22F0-7FE4-65BE-A534F627936B}"/>
          </ac:cxnSpMkLst>
        </pc:cxnChg>
        <pc:cxnChg chg="del">
          <ac:chgData name="Ingerson, Alexia" userId="09a927ea-0d3c-40de-8743-746ce277eac3" providerId="ADAL" clId="{349035F5-50DF-4708-9603-238D59A81F53}" dt="2025-02-04T15:16:47.328" v="4702" actId="478"/>
          <ac:cxnSpMkLst>
            <pc:docMk/>
            <pc:sldMk cId="1768075175" sldId="283"/>
            <ac:cxnSpMk id="35" creationId="{6D5EBEB9-17D5-EFE1-1D99-7EFAB3036078}"/>
          </ac:cxnSpMkLst>
        </pc:cxnChg>
        <pc:cxnChg chg="add del mod">
          <ac:chgData name="Ingerson, Alexia" userId="09a927ea-0d3c-40de-8743-746ce277eac3" providerId="ADAL" clId="{349035F5-50DF-4708-9603-238D59A81F53}" dt="2025-02-04T15:21:19.576" v="4917" actId="478"/>
          <ac:cxnSpMkLst>
            <pc:docMk/>
            <pc:sldMk cId="1768075175" sldId="283"/>
            <ac:cxnSpMk id="37" creationId="{D3D87834-8625-7FF5-9B8E-E5B46A9C45F8}"/>
          </ac:cxnSpMkLst>
        </pc:cxnChg>
        <pc:cxnChg chg="add del mod">
          <ac:chgData name="Ingerson, Alexia" userId="09a927ea-0d3c-40de-8743-746ce277eac3" providerId="ADAL" clId="{349035F5-50DF-4708-9603-238D59A81F53}" dt="2025-02-04T15:21:51.701" v="4923" actId="478"/>
          <ac:cxnSpMkLst>
            <pc:docMk/>
            <pc:sldMk cId="1768075175" sldId="283"/>
            <ac:cxnSpMk id="44" creationId="{D4EE36F8-17F1-1489-2B0A-FB257CE201FC}"/>
          </ac:cxnSpMkLst>
        </pc:cxnChg>
        <pc:cxnChg chg="add mod">
          <ac:chgData name="Ingerson, Alexia" userId="09a927ea-0d3c-40de-8743-746ce277eac3" providerId="ADAL" clId="{349035F5-50DF-4708-9603-238D59A81F53}" dt="2025-02-04T15:22:19.771" v="4928" actId="14100"/>
          <ac:cxnSpMkLst>
            <pc:docMk/>
            <pc:sldMk cId="1768075175" sldId="283"/>
            <ac:cxnSpMk id="47" creationId="{3FEF368A-4999-68D4-D43C-A4CEDA934EAA}"/>
          </ac:cxnSpMkLst>
        </pc:cxnChg>
        <pc:cxnChg chg="add">
          <ac:chgData name="Ingerson, Alexia" userId="09a927ea-0d3c-40de-8743-746ce277eac3" providerId="ADAL" clId="{349035F5-50DF-4708-9603-238D59A81F53}" dt="2025-02-04T15:22:00.937" v="4925" actId="11529"/>
          <ac:cxnSpMkLst>
            <pc:docMk/>
            <pc:sldMk cId="1768075175" sldId="283"/>
            <ac:cxnSpMk id="50" creationId="{F3B7F24E-E7B7-28AA-30C2-2A65BB9A824D}"/>
          </ac:cxnSpMkLst>
        </pc:cxnChg>
        <pc:cxnChg chg="add mod">
          <ac:chgData name="Ingerson, Alexia" userId="09a927ea-0d3c-40de-8743-746ce277eac3" providerId="ADAL" clId="{349035F5-50DF-4708-9603-238D59A81F53}" dt="2025-02-04T15:25:26.526" v="5066" actId="1076"/>
          <ac:cxnSpMkLst>
            <pc:docMk/>
            <pc:sldMk cId="1768075175" sldId="283"/>
            <ac:cxnSpMk id="59" creationId="{25761FE2-1371-89E0-153A-D6B634F583FB}"/>
          </ac:cxnSpMkLst>
        </pc:cxnChg>
        <pc:cxnChg chg="add mod">
          <ac:chgData name="Ingerson, Alexia" userId="09a927ea-0d3c-40de-8743-746ce277eac3" providerId="ADAL" clId="{349035F5-50DF-4708-9603-238D59A81F53}" dt="2025-02-04T15:25:26.526" v="5066" actId="1076"/>
          <ac:cxnSpMkLst>
            <pc:docMk/>
            <pc:sldMk cId="1768075175" sldId="283"/>
            <ac:cxnSpMk id="60" creationId="{56D56C38-9F39-29E5-14C7-2DC44D9B688B}"/>
          </ac:cxnSpMkLst>
        </pc:cxnChg>
        <pc:cxnChg chg="add mod">
          <ac:chgData name="Ingerson, Alexia" userId="09a927ea-0d3c-40de-8743-746ce277eac3" providerId="ADAL" clId="{349035F5-50DF-4708-9603-238D59A81F53}" dt="2025-02-04T15:25:26.526" v="5066" actId="1076"/>
          <ac:cxnSpMkLst>
            <pc:docMk/>
            <pc:sldMk cId="1768075175" sldId="283"/>
            <ac:cxnSpMk id="61" creationId="{346D30E5-074A-0527-A405-71E678B8EA40}"/>
          </ac:cxnSpMkLst>
        </pc:cxnChg>
        <pc:cxnChg chg="add mod">
          <ac:chgData name="Ingerson, Alexia" userId="09a927ea-0d3c-40de-8743-746ce277eac3" providerId="ADAL" clId="{349035F5-50DF-4708-9603-238D59A81F53}" dt="2025-02-04T15:26:21.871" v="5086" actId="13822"/>
          <ac:cxnSpMkLst>
            <pc:docMk/>
            <pc:sldMk cId="1768075175" sldId="283"/>
            <ac:cxnSpMk id="63" creationId="{88412314-436C-0A8B-0544-07B12709621F}"/>
          </ac:cxnSpMkLst>
        </pc:cxnChg>
      </pc:sldChg>
      <pc:sldChg chg="modSp add del mod">
        <pc:chgData name="Ingerson, Alexia" userId="09a927ea-0d3c-40de-8743-746ce277eac3" providerId="ADAL" clId="{349035F5-50DF-4708-9603-238D59A81F53}" dt="2025-02-04T15:16:00.165" v="4680" actId="2696"/>
        <pc:sldMkLst>
          <pc:docMk/>
          <pc:sldMk cId="2190774069" sldId="284"/>
        </pc:sldMkLst>
        <pc:spChg chg="mod">
          <ac:chgData name="Ingerson, Alexia" userId="09a927ea-0d3c-40de-8743-746ce277eac3" providerId="ADAL" clId="{349035F5-50DF-4708-9603-238D59A81F53}" dt="2025-02-03T23:59:51.183" v="4521" actId="20577"/>
          <ac:spMkLst>
            <pc:docMk/>
            <pc:sldMk cId="2190774069" sldId="284"/>
            <ac:spMk id="2" creationId="{567A6546-C66C-B406-57BB-F762BA7F1793}"/>
          </ac:spMkLst>
        </pc:spChg>
      </pc:sldChg>
      <pc:sldChg chg="modSp add del mod">
        <pc:chgData name="Ingerson, Alexia" userId="09a927ea-0d3c-40de-8743-746ce277eac3" providerId="ADAL" clId="{349035F5-50DF-4708-9603-238D59A81F53}" dt="2025-02-04T15:16:00.165" v="4680" actId="2696"/>
        <pc:sldMkLst>
          <pc:docMk/>
          <pc:sldMk cId="322512531" sldId="285"/>
        </pc:sldMkLst>
        <pc:spChg chg="mod">
          <ac:chgData name="Ingerson, Alexia" userId="09a927ea-0d3c-40de-8743-746ce277eac3" providerId="ADAL" clId="{349035F5-50DF-4708-9603-238D59A81F53}" dt="2025-02-03T23:59:53.927" v="4524" actId="20577"/>
          <ac:spMkLst>
            <pc:docMk/>
            <pc:sldMk cId="322512531" sldId="285"/>
            <ac:spMk id="2" creationId="{D40B2A77-513D-BFDB-CC6F-F2ED27CE588D}"/>
          </ac:spMkLst>
        </pc:spChg>
      </pc:sldChg>
      <pc:sldChg chg="addSp delSp modSp add mod">
        <pc:chgData name="Ingerson, Alexia" userId="09a927ea-0d3c-40de-8743-746ce277eac3" providerId="ADAL" clId="{349035F5-50DF-4708-9603-238D59A81F53}" dt="2025-02-04T16:00:33.491" v="7548" actId="1076"/>
        <pc:sldMkLst>
          <pc:docMk/>
          <pc:sldMk cId="1272516676" sldId="286"/>
        </pc:sldMkLst>
        <pc:spChg chg="mod">
          <ac:chgData name="Ingerson, Alexia" userId="09a927ea-0d3c-40de-8743-746ce277eac3" providerId="ADAL" clId="{349035F5-50DF-4708-9603-238D59A81F53}" dt="2025-02-03T23:51:22.938" v="4061" actId="1076"/>
          <ac:spMkLst>
            <pc:docMk/>
            <pc:sldMk cId="1272516676" sldId="286"/>
            <ac:spMk id="3" creationId="{1A523635-129F-CF8C-29DA-AAB7C1B843DD}"/>
          </ac:spMkLst>
        </pc:spChg>
        <pc:spChg chg="add mod">
          <ac:chgData name="Ingerson, Alexia" userId="09a927ea-0d3c-40de-8743-746ce277eac3" providerId="ADAL" clId="{349035F5-50DF-4708-9603-238D59A81F53}" dt="2025-02-03T23:54:55.577" v="4156" actId="1037"/>
          <ac:spMkLst>
            <pc:docMk/>
            <pc:sldMk cId="1272516676" sldId="286"/>
            <ac:spMk id="6" creationId="{9C448FB3-E508-0291-990A-4540274C1B4C}"/>
          </ac:spMkLst>
        </pc:spChg>
        <pc:spChg chg="add del mod">
          <ac:chgData name="Ingerson, Alexia" userId="09a927ea-0d3c-40de-8743-746ce277eac3" providerId="ADAL" clId="{349035F5-50DF-4708-9603-238D59A81F53}" dt="2025-02-03T23:52:19.396" v="4076" actId="478"/>
          <ac:spMkLst>
            <pc:docMk/>
            <pc:sldMk cId="1272516676" sldId="286"/>
            <ac:spMk id="8" creationId="{B0252D26-A920-DF39-79F4-D6300D02C96D}"/>
          </ac:spMkLst>
        </pc:spChg>
        <pc:spChg chg="add del mod">
          <ac:chgData name="Ingerson, Alexia" userId="09a927ea-0d3c-40de-8743-746ce277eac3" providerId="ADAL" clId="{349035F5-50DF-4708-9603-238D59A81F53}" dt="2025-02-03T23:59:30.441" v="4510"/>
          <ac:spMkLst>
            <pc:docMk/>
            <pc:sldMk cId="1272516676" sldId="286"/>
            <ac:spMk id="9" creationId="{80E5582E-07D2-9F10-4762-95EFB2A2FFB8}"/>
          </ac:spMkLst>
        </pc:spChg>
        <pc:spChg chg="add mod">
          <ac:chgData name="Ingerson, Alexia" userId="09a927ea-0d3c-40de-8743-746ce277eac3" providerId="ADAL" clId="{349035F5-50DF-4708-9603-238D59A81F53}" dt="2025-02-04T16:00:28.040" v="7546" actId="1076"/>
          <ac:spMkLst>
            <pc:docMk/>
            <pc:sldMk cId="1272516676" sldId="286"/>
            <ac:spMk id="9" creationId="{C2436783-3736-F411-8D50-9D56BACF5741}"/>
          </ac:spMkLst>
        </pc:spChg>
        <pc:spChg chg="add mod">
          <ac:chgData name="Ingerson, Alexia" userId="09a927ea-0d3c-40de-8743-746ce277eac3" providerId="ADAL" clId="{349035F5-50DF-4708-9603-238D59A81F53}" dt="2025-02-03T23:54:51.661" v="4141" actId="1076"/>
          <ac:spMkLst>
            <pc:docMk/>
            <pc:sldMk cId="1272516676" sldId="286"/>
            <ac:spMk id="10" creationId="{FD15897E-CDD7-8284-1AC6-6A727F477538}"/>
          </ac:spMkLst>
        </pc:spChg>
        <pc:spChg chg="add del mod">
          <ac:chgData name="Ingerson, Alexia" userId="09a927ea-0d3c-40de-8743-746ce277eac3" providerId="ADAL" clId="{349035F5-50DF-4708-9603-238D59A81F53}" dt="2025-02-03T23:52:19.137" v="4075" actId="478"/>
          <ac:spMkLst>
            <pc:docMk/>
            <pc:sldMk cId="1272516676" sldId="286"/>
            <ac:spMk id="12" creationId="{E5081EEA-C7AF-E8FD-F42F-9AA62A5230D4}"/>
          </ac:spMkLst>
        </pc:spChg>
        <pc:spChg chg="add mod">
          <ac:chgData name="Ingerson, Alexia" userId="09a927ea-0d3c-40de-8743-746ce277eac3" providerId="ADAL" clId="{349035F5-50DF-4708-9603-238D59A81F53}" dt="2025-02-04T16:00:30.670" v="7547" actId="1076"/>
          <ac:spMkLst>
            <pc:docMk/>
            <pc:sldMk cId="1272516676" sldId="286"/>
            <ac:spMk id="13" creationId="{1DF7C581-A5B2-F9D6-3DDF-2DC7492A5E6A}"/>
          </ac:spMkLst>
        </pc:spChg>
        <pc:spChg chg="add mod">
          <ac:chgData name="Ingerson, Alexia" userId="09a927ea-0d3c-40de-8743-746ce277eac3" providerId="ADAL" clId="{349035F5-50DF-4708-9603-238D59A81F53}" dt="2025-02-04T16:00:33.491" v="7548" actId="1076"/>
          <ac:spMkLst>
            <pc:docMk/>
            <pc:sldMk cId="1272516676" sldId="286"/>
            <ac:spMk id="14" creationId="{5664689A-F182-88C8-2706-DB8ED3B5D3DF}"/>
          </ac:spMkLst>
        </pc:spChg>
        <pc:spChg chg="del mod">
          <ac:chgData name="Ingerson, Alexia" userId="09a927ea-0d3c-40de-8743-746ce277eac3" providerId="ADAL" clId="{349035F5-50DF-4708-9603-238D59A81F53}" dt="2025-02-03T23:49:25.281" v="4025" actId="478"/>
          <ac:spMkLst>
            <pc:docMk/>
            <pc:sldMk cId="1272516676" sldId="286"/>
            <ac:spMk id="15" creationId="{BD8E8C2C-69E3-DA23-4417-8D9E34E306A9}"/>
          </ac:spMkLst>
        </pc:spChg>
        <pc:spChg chg="del">
          <ac:chgData name="Ingerson, Alexia" userId="09a927ea-0d3c-40de-8743-746ce277eac3" providerId="ADAL" clId="{349035F5-50DF-4708-9603-238D59A81F53}" dt="2025-02-03T23:49:26.380" v="4026" actId="478"/>
          <ac:spMkLst>
            <pc:docMk/>
            <pc:sldMk cId="1272516676" sldId="286"/>
            <ac:spMk id="16" creationId="{0ACCDF61-5D82-30EC-CC3D-C15DDD7B0294}"/>
          </ac:spMkLst>
        </pc:spChg>
        <pc:spChg chg="add del mod">
          <ac:chgData name="Ingerson, Alexia" userId="09a927ea-0d3c-40de-8743-746ce277eac3" providerId="ADAL" clId="{349035F5-50DF-4708-9603-238D59A81F53}" dt="2025-02-03T23:52:18.945" v="4074" actId="478"/>
          <ac:spMkLst>
            <pc:docMk/>
            <pc:sldMk cId="1272516676" sldId="286"/>
            <ac:spMk id="17" creationId="{E3A33294-9AB1-92BC-7A7A-49C15660BA2A}"/>
          </ac:spMkLst>
        </pc:spChg>
        <pc:spChg chg="add del mod">
          <ac:chgData name="Ingerson, Alexia" userId="09a927ea-0d3c-40de-8743-746ce277eac3" providerId="ADAL" clId="{349035F5-50DF-4708-9603-238D59A81F53}" dt="2025-02-04T16:00:19.004" v="7543" actId="478"/>
          <ac:spMkLst>
            <pc:docMk/>
            <pc:sldMk cId="1272516676" sldId="286"/>
            <ac:spMk id="28" creationId="{6EFE5E88-0C67-15B4-FDF8-5E34D0388095}"/>
          </ac:spMkLst>
        </pc:spChg>
        <pc:spChg chg="add del">
          <ac:chgData name="Ingerson, Alexia" userId="09a927ea-0d3c-40de-8743-746ce277eac3" providerId="ADAL" clId="{349035F5-50DF-4708-9603-238D59A81F53}" dt="2025-02-03T23:56:45.325" v="4284" actId="478"/>
          <ac:spMkLst>
            <pc:docMk/>
            <pc:sldMk cId="1272516676" sldId="286"/>
            <ac:spMk id="29" creationId="{CC986C8B-9BD5-24E3-728B-22948F4422F8}"/>
          </ac:spMkLst>
        </pc:spChg>
        <pc:spChg chg="add mod">
          <ac:chgData name="Ingerson, Alexia" userId="09a927ea-0d3c-40de-8743-746ce277eac3" providerId="ADAL" clId="{349035F5-50DF-4708-9603-238D59A81F53}" dt="2025-02-03T23:59:40.690" v="4512" actId="20577"/>
          <ac:spMkLst>
            <pc:docMk/>
            <pc:sldMk cId="1272516676" sldId="286"/>
            <ac:spMk id="30" creationId="{FFF73E8C-18AC-CA65-DD11-C3387F0DEBCE}"/>
          </ac:spMkLst>
        </pc:spChg>
        <pc:spChg chg="add mod">
          <ac:chgData name="Ingerson, Alexia" userId="09a927ea-0d3c-40de-8743-746ce277eac3" providerId="ADAL" clId="{349035F5-50DF-4708-9603-238D59A81F53}" dt="2025-02-03T23:59:23.084" v="4506" actId="14100"/>
          <ac:spMkLst>
            <pc:docMk/>
            <pc:sldMk cId="1272516676" sldId="286"/>
            <ac:spMk id="31" creationId="{09A70203-A787-B1DC-8A2C-AE55D8FF80B8}"/>
          </ac:spMkLst>
        </pc:spChg>
        <pc:spChg chg="del">
          <ac:chgData name="Ingerson, Alexia" userId="09a927ea-0d3c-40de-8743-746ce277eac3" providerId="ADAL" clId="{349035F5-50DF-4708-9603-238D59A81F53}" dt="2025-02-03T23:49:29.989" v="4029" actId="478"/>
          <ac:spMkLst>
            <pc:docMk/>
            <pc:sldMk cId="1272516676" sldId="286"/>
            <ac:spMk id="65" creationId="{189B1947-8306-DCE2-BC3E-0240DB53A297}"/>
          </ac:spMkLst>
        </pc:spChg>
        <pc:spChg chg="del">
          <ac:chgData name="Ingerson, Alexia" userId="09a927ea-0d3c-40de-8743-746ce277eac3" providerId="ADAL" clId="{349035F5-50DF-4708-9603-238D59A81F53}" dt="2025-02-03T23:49:29.989" v="4029" actId="478"/>
          <ac:spMkLst>
            <pc:docMk/>
            <pc:sldMk cId="1272516676" sldId="286"/>
            <ac:spMk id="66" creationId="{AE22ADF0-4B23-B95C-5936-204AFDC4136F}"/>
          </ac:spMkLst>
        </pc:spChg>
        <pc:spChg chg="del">
          <ac:chgData name="Ingerson, Alexia" userId="09a927ea-0d3c-40de-8743-746ce277eac3" providerId="ADAL" clId="{349035F5-50DF-4708-9603-238D59A81F53}" dt="2025-02-03T23:49:29.989" v="4029" actId="478"/>
          <ac:spMkLst>
            <pc:docMk/>
            <pc:sldMk cId="1272516676" sldId="286"/>
            <ac:spMk id="67" creationId="{6C5504AA-5599-E7FB-FF77-D7B6979D05FB}"/>
          </ac:spMkLst>
        </pc:spChg>
        <pc:spChg chg="del">
          <ac:chgData name="Ingerson, Alexia" userId="09a927ea-0d3c-40de-8743-746ce277eac3" providerId="ADAL" clId="{349035F5-50DF-4708-9603-238D59A81F53}" dt="2025-02-03T23:49:27.600" v="4027" actId="478"/>
          <ac:spMkLst>
            <pc:docMk/>
            <pc:sldMk cId="1272516676" sldId="286"/>
            <ac:spMk id="68" creationId="{174286C0-87C6-0D95-04D6-0855D4DBC0E0}"/>
          </ac:spMkLst>
        </pc:spChg>
        <pc:spChg chg="del mod">
          <ac:chgData name="Ingerson, Alexia" userId="09a927ea-0d3c-40de-8743-746ce277eac3" providerId="ADAL" clId="{349035F5-50DF-4708-9603-238D59A81F53}" dt="2025-02-03T23:49:29.989" v="4029" actId="478"/>
          <ac:spMkLst>
            <pc:docMk/>
            <pc:sldMk cId="1272516676" sldId="286"/>
            <ac:spMk id="74" creationId="{B67521B8-80CC-8714-08C3-A52D40138241}"/>
          </ac:spMkLst>
        </pc:spChg>
        <pc:cxnChg chg="add mod">
          <ac:chgData name="Ingerson, Alexia" userId="09a927ea-0d3c-40de-8743-746ce277eac3" providerId="ADAL" clId="{349035F5-50DF-4708-9603-238D59A81F53}" dt="2025-02-04T15:59:23.977" v="7265"/>
          <ac:cxnSpMkLst>
            <pc:docMk/>
            <pc:sldMk cId="1272516676" sldId="286"/>
            <ac:cxnSpMk id="7" creationId="{B201DDBE-D1A3-1701-CD78-EF1F6277EFF9}"/>
          </ac:cxnSpMkLst>
        </pc:cxnChg>
        <pc:cxnChg chg="add mod">
          <ac:chgData name="Ingerson, Alexia" userId="09a927ea-0d3c-40de-8743-746ce277eac3" providerId="ADAL" clId="{349035F5-50DF-4708-9603-238D59A81F53}" dt="2025-02-03T23:52:32.494" v="4079"/>
          <ac:cxnSpMkLst>
            <pc:docMk/>
            <pc:sldMk cId="1272516676" sldId="286"/>
            <ac:cxnSpMk id="11" creationId="{3019CB23-033F-BCF2-FEBF-983AA3D05DC5}"/>
          </ac:cxnSpMkLst>
        </pc:cxnChg>
        <pc:cxnChg chg="add del">
          <ac:chgData name="Ingerson, Alexia" userId="09a927ea-0d3c-40de-8743-746ce277eac3" providerId="ADAL" clId="{349035F5-50DF-4708-9603-238D59A81F53}" dt="2025-02-03T23:53:28.317" v="4089" actId="478"/>
          <ac:cxnSpMkLst>
            <pc:docMk/>
            <pc:sldMk cId="1272516676" sldId="286"/>
            <ac:cxnSpMk id="14" creationId="{C1392FCD-D50D-026D-8768-3E7D3FA05549}"/>
          </ac:cxnSpMkLst>
        </pc:cxnChg>
        <pc:cxnChg chg="add mod">
          <ac:chgData name="Ingerson, Alexia" userId="09a927ea-0d3c-40de-8743-746ce277eac3" providerId="ADAL" clId="{349035F5-50DF-4708-9603-238D59A81F53}" dt="2025-02-03T23:55:05.178" v="4157" actId="13822"/>
          <ac:cxnSpMkLst>
            <pc:docMk/>
            <pc:sldMk cId="1272516676" sldId="286"/>
            <ac:cxnSpMk id="19" creationId="{D751968E-6ADB-9E49-4B22-90414E707756}"/>
          </ac:cxnSpMkLst>
        </pc:cxnChg>
        <pc:cxnChg chg="add del">
          <ac:chgData name="Ingerson, Alexia" userId="09a927ea-0d3c-40de-8743-746ce277eac3" providerId="ADAL" clId="{349035F5-50DF-4708-9603-238D59A81F53}" dt="2025-02-03T23:53:35.296" v="4091" actId="478"/>
          <ac:cxnSpMkLst>
            <pc:docMk/>
            <pc:sldMk cId="1272516676" sldId="286"/>
            <ac:cxnSpMk id="25" creationId="{DA860E7D-0A4B-84E8-7669-CE88E4D9AFF7}"/>
          </ac:cxnSpMkLst>
        </pc:cxnChg>
        <pc:cxnChg chg="add mod">
          <ac:chgData name="Ingerson, Alexia" userId="09a927ea-0d3c-40de-8743-746ce277eac3" providerId="ADAL" clId="{349035F5-50DF-4708-9603-238D59A81F53}" dt="2025-02-03T23:55:05.178" v="4157" actId="13822"/>
          <ac:cxnSpMkLst>
            <pc:docMk/>
            <pc:sldMk cId="1272516676" sldId="286"/>
            <ac:cxnSpMk id="27" creationId="{915D0BA5-8FEE-2ECF-A957-589764B3EB4B}"/>
          </ac:cxnSpMkLst>
        </pc:cxnChg>
        <pc:cxnChg chg="del">
          <ac:chgData name="Ingerson, Alexia" userId="09a927ea-0d3c-40de-8743-746ce277eac3" providerId="ADAL" clId="{349035F5-50DF-4708-9603-238D59A81F53}" dt="2025-02-03T23:49:38.747" v="4036" actId="478"/>
          <ac:cxnSpMkLst>
            <pc:docMk/>
            <pc:sldMk cId="1272516676" sldId="286"/>
            <ac:cxnSpMk id="55" creationId="{BD0E88A9-7772-3E69-4CA4-B876A7775E87}"/>
          </ac:cxnSpMkLst>
        </pc:cxnChg>
        <pc:cxnChg chg="del">
          <ac:chgData name="Ingerson, Alexia" userId="09a927ea-0d3c-40de-8743-746ce277eac3" providerId="ADAL" clId="{349035F5-50DF-4708-9603-238D59A81F53}" dt="2025-02-03T23:49:38.747" v="4036" actId="478"/>
          <ac:cxnSpMkLst>
            <pc:docMk/>
            <pc:sldMk cId="1272516676" sldId="286"/>
            <ac:cxnSpMk id="57" creationId="{AA2F434C-47ED-CD61-0B5E-C7330B1CB1BF}"/>
          </ac:cxnSpMkLst>
        </pc:cxnChg>
        <pc:cxnChg chg="del">
          <ac:chgData name="Ingerson, Alexia" userId="09a927ea-0d3c-40de-8743-746ce277eac3" providerId="ADAL" clId="{349035F5-50DF-4708-9603-238D59A81F53}" dt="2025-02-03T23:49:38.747" v="4036" actId="478"/>
          <ac:cxnSpMkLst>
            <pc:docMk/>
            <pc:sldMk cId="1272516676" sldId="286"/>
            <ac:cxnSpMk id="59" creationId="{19DB194C-5C37-D4A0-6F0D-F47A95817BB6}"/>
          </ac:cxnSpMkLst>
        </pc:cxnChg>
        <pc:cxnChg chg="del">
          <ac:chgData name="Ingerson, Alexia" userId="09a927ea-0d3c-40de-8743-746ce277eac3" providerId="ADAL" clId="{349035F5-50DF-4708-9603-238D59A81F53}" dt="2025-02-03T23:49:38.747" v="4036" actId="478"/>
          <ac:cxnSpMkLst>
            <pc:docMk/>
            <pc:sldMk cId="1272516676" sldId="286"/>
            <ac:cxnSpMk id="61" creationId="{6C737C53-EEC2-CFF6-4372-C4D76790388D}"/>
          </ac:cxnSpMkLst>
        </pc:cxnChg>
        <pc:cxnChg chg="del">
          <ac:chgData name="Ingerson, Alexia" userId="09a927ea-0d3c-40de-8743-746ce277eac3" providerId="ADAL" clId="{349035F5-50DF-4708-9603-238D59A81F53}" dt="2025-02-03T23:49:38.747" v="4036" actId="478"/>
          <ac:cxnSpMkLst>
            <pc:docMk/>
            <pc:sldMk cId="1272516676" sldId="286"/>
            <ac:cxnSpMk id="64" creationId="{0F881A03-17B4-CA27-6A36-8D8AF8B7DCCC}"/>
          </ac:cxnSpMkLst>
        </pc:cxnChg>
      </pc:sldChg>
      <pc:sldChg chg="addSp delSp modSp add del mod">
        <pc:chgData name="Ingerson, Alexia" userId="09a927ea-0d3c-40de-8743-746ce277eac3" providerId="ADAL" clId="{349035F5-50DF-4708-9603-238D59A81F53}" dt="2025-02-04T15:29:00.652" v="5175" actId="2696"/>
        <pc:sldMkLst>
          <pc:docMk/>
          <pc:sldMk cId="556164595" sldId="287"/>
        </pc:sldMkLst>
        <pc:spChg chg="mod">
          <ac:chgData name="Ingerson, Alexia" userId="09a927ea-0d3c-40de-8743-746ce277eac3" providerId="ADAL" clId="{349035F5-50DF-4708-9603-238D59A81F53}" dt="2025-02-04T15:16:04.666" v="4686" actId="20577"/>
          <ac:spMkLst>
            <pc:docMk/>
            <pc:sldMk cId="556164595" sldId="287"/>
            <ac:spMk id="2" creationId="{85C1B698-6152-FF5D-D4CA-996FD6DD082C}"/>
          </ac:spMkLst>
        </pc:spChg>
        <pc:spChg chg="mod">
          <ac:chgData name="Ingerson, Alexia" userId="09a927ea-0d3c-40de-8743-746ce277eac3" providerId="ADAL" clId="{349035F5-50DF-4708-9603-238D59A81F53}" dt="2025-02-04T15:23:14.296" v="4942" actId="1076"/>
          <ac:spMkLst>
            <pc:docMk/>
            <pc:sldMk cId="556164595" sldId="287"/>
            <ac:spMk id="11" creationId="{D4CF488A-7C06-D187-0154-7F737B2330C2}"/>
          </ac:spMkLst>
        </pc:spChg>
        <pc:spChg chg="add mod">
          <ac:chgData name="Ingerson, Alexia" userId="09a927ea-0d3c-40de-8743-746ce277eac3" providerId="ADAL" clId="{349035F5-50DF-4708-9603-238D59A81F53}" dt="2025-02-04T15:22:38.604" v="4929"/>
          <ac:spMkLst>
            <pc:docMk/>
            <pc:sldMk cId="556164595" sldId="287"/>
            <ac:spMk id="12" creationId="{5DE746CA-53A2-9931-CFDA-5264849CFA29}"/>
          </ac:spMkLst>
        </pc:spChg>
        <pc:spChg chg="del">
          <ac:chgData name="Ingerson, Alexia" userId="09a927ea-0d3c-40de-8743-746ce277eac3" providerId="ADAL" clId="{349035F5-50DF-4708-9603-238D59A81F53}" dt="2025-02-04T15:23:31.186" v="4949" actId="478"/>
          <ac:spMkLst>
            <pc:docMk/>
            <pc:sldMk cId="556164595" sldId="287"/>
            <ac:spMk id="39" creationId="{2D2F3121-7A31-0F85-76BE-ED693C13E9EF}"/>
          </ac:spMkLst>
        </pc:spChg>
        <pc:spChg chg="add del mod">
          <ac:chgData name="Ingerson, Alexia" userId="09a927ea-0d3c-40de-8743-746ce277eac3" providerId="ADAL" clId="{349035F5-50DF-4708-9603-238D59A81F53}" dt="2025-02-04T15:23:28.279" v="4948" actId="14100"/>
          <ac:spMkLst>
            <pc:docMk/>
            <pc:sldMk cId="556164595" sldId="287"/>
            <ac:spMk id="51" creationId="{71B0638A-4F82-46D2-3D21-E3D16E12957F}"/>
          </ac:spMkLst>
        </pc:spChg>
        <pc:cxnChg chg="mod">
          <ac:chgData name="Ingerson, Alexia" userId="09a927ea-0d3c-40de-8743-746ce277eac3" providerId="ADAL" clId="{349035F5-50DF-4708-9603-238D59A81F53}" dt="2025-02-04T15:23:18.891" v="4945" actId="14100"/>
          <ac:cxnSpMkLst>
            <pc:docMk/>
            <pc:sldMk cId="556164595" sldId="287"/>
            <ac:cxnSpMk id="14" creationId="{BBB46E04-346A-8F7E-5E98-0385B6CA64E1}"/>
          </ac:cxnSpMkLst>
        </pc:cxnChg>
        <pc:cxnChg chg="add mod">
          <ac:chgData name="Ingerson, Alexia" userId="09a927ea-0d3c-40de-8743-746ce277eac3" providerId="ADAL" clId="{349035F5-50DF-4708-9603-238D59A81F53}" dt="2025-02-04T15:22:38.604" v="4929"/>
          <ac:cxnSpMkLst>
            <pc:docMk/>
            <pc:sldMk cId="556164595" sldId="287"/>
            <ac:cxnSpMk id="16" creationId="{A136774A-BE57-CCD0-4544-C5F3A055E6BF}"/>
          </ac:cxnSpMkLst>
        </pc:cxnChg>
        <pc:cxnChg chg="add mod">
          <ac:chgData name="Ingerson, Alexia" userId="09a927ea-0d3c-40de-8743-746ce277eac3" providerId="ADAL" clId="{349035F5-50DF-4708-9603-238D59A81F53}" dt="2025-02-04T15:22:38.604" v="4929"/>
          <ac:cxnSpMkLst>
            <pc:docMk/>
            <pc:sldMk cId="556164595" sldId="287"/>
            <ac:cxnSpMk id="17" creationId="{16775CDB-A80E-99F1-748D-E8B209E22716}"/>
          </ac:cxnSpMkLst>
        </pc:cxnChg>
        <pc:cxnChg chg="add mod">
          <ac:chgData name="Ingerson, Alexia" userId="09a927ea-0d3c-40de-8743-746ce277eac3" providerId="ADAL" clId="{349035F5-50DF-4708-9603-238D59A81F53}" dt="2025-02-04T15:22:38.604" v="4929"/>
          <ac:cxnSpMkLst>
            <pc:docMk/>
            <pc:sldMk cId="556164595" sldId="287"/>
            <ac:cxnSpMk id="20" creationId="{6F2CC0D7-15B2-203E-CF0F-023DD03DCE4D}"/>
          </ac:cxnSpMkLst>
        </pc:cxnChg>
        <pc:cxnChg chg="del">
          <ac:chgData name="Ingerson, Alexia" userId="09a927ea-0d3c-40de-8743-746ce277eac3" providerId="ADAL" clId="{349035F5-50DF-4708-9603-238D59A81F53}" dt="2025-02-04T15:22:42.901" v="4930" actId="478"/>
          <ac:cxnSpMkLst>
            <pc:docMk/>
            <pc:sldMk cId="556164595" sldId="287"/>
            <ac:cxnSpMk id="26" creationId="{062FEB23-E5F1-FF22-0FF6-318F00B0E235}"/>
          </ac:cxnSpMkLst>
        </pc:cxnChg>
      </pc:sldChg>
      <pc:sldChg chg="addSp delSp modSp add mod">
        <pc:chgData name="Ingerson, Alexia" userId="09a927ea-0d3c-40de-8743-746ce277eac3" providerId="ADAL" clId="{349035F5-50DF-4708-9603-238D59A81F53}" dt="2025-02-04T20:58:37.120" v="7860" actId="20577"/>
        <pc:sldMkLst>
          <pc:docMk/>
          <pc:sldMk cId="1861641190" sldId="288"/>
        </pc:sldMkLst>
        <pc:spChg chg="mod">
          <ac:chgData name="Ingerson, Alexia" userId="09a927ea-0d3c-40de-8743-746ce277eac3" providerId="ADAL" clId="{349035F5-50DF-4708-9603-238D59A81F53}" dt="2025-02-04T15:16:10.914" v="4696" actId="20577"/>
          <ac:spMkLst>
            <pc:docMk/>
            <pc:sldMk cId="1861641190" sldId="288"/>
            <ac:spMk id="2" creationId="{A838358B-D386-B385-602A-D8EA5190E348}"/>
          </ac:spMkLst>
        </pc:spChg>
        <pc:spChg chg="del">
          <ac:chgData name="Ingerson, Alexia" userId="09a927ea-0d3c-40de-8743-746ce277eac3" providerId="ADAL" clId="{349035F5-50DF-4708-9603-238D59A81F53}" dt="2025-02-04T16:03:25.739" v="7662" actId="478"/>
          <ac:spMkLst>
            <pc:docMk/>
            <pc:sldMk cId="1861641190" sldId="288"/>
            <ac:spMk id="15" creationId="{1A34FC60-C038-B4C4-A8BB-40D5FB56EF73}"/>
          </ac:spMkLst>
        </pc:spChg>
        <pc:spChg chg="del mod">
          <ac:chgData name="Ingerson, Alexia" userId="09a927ea-0d3c-40de-8743-746ce277eac3" providerId="ADAL" clId="{349035F5-50DF-4708-9603-238D59A81F53}" dt="2025-02-04T16:06:16.969" v="7836" actId="478"/>
          <ac:spMkLst>
            <pc:docMk/>
            <pc:sldMk cId="1861641190" sldId="288"/>
            <ac:spMk id="16" creationId="{44EA0402-A8BC-9FEC-E748-F7888C20CA08}"/>
          </ac:spMkLst>
        </pc:spChg>
        <pc:spChg chg="del mod">
          <ac:chgData name="Ingerson, Alexia" userId="09a927ea-0d3c-40de-8743-746ce277eac3" providerId="ADAL" clId="{349035F5-50DF-4708-9603-238D59A81F53}" dt="2025-02-04T15:41:39.863" v="5408" actId="478"/>
          <ac:spMkLst>
            <pc:docMk/>
            <pc:sldMk cId="1861641190" sldId="288"/>
            <ac:spMk id="17" creationId="{8DC0CB2D-8560-8004-FAFE-BB6E3DCEA750}"/>
          </ac:spMkLst>
        </pc:spChg>
        <pc:spChg chg="add mod">
          <ac:chgData name="Ingerson, Alexia" userId="09a927ea-0d3c-40de-8743-746ce277eac3" providerId="ADAL" clId="{349035F5-50DF-4708-9603-238D59A81F53}" dt="2025-02-04T15:34:39.785" v="5382"/>
          <ac:spMkLst>
            <pc:docMk/>
            <pc:sldMk cId="1861641190" sldId="288"/>
            <ac:spMk id="21" creationId="{88DC4AC8-B7BA-4242-A990-CD352D1DD76B}"/>
          </ac:spMkLst>
        </pc:spChg>
        <pc:spChg chg="add mod">
          <ac:chgData name="Ingerson, Alexia" userId="09a927ea-0d3c-40de-8743-746ce277eac3" providerId="ADAL" clId="{349035F5-50DF-4708-9603-238D59A81F53}" dt="2025-02-04T15:35:10.304" v="5386"/>
          <ac:spMkLst>
            <pc:docMk/>
            <pc:sldMk cId="1861641190" sldId="288"/>
            <ac:spMk id="31" creationId="{9C10D801-3F9F-D00E-4DEF-3D12E8AD4719}"/>
          </ac:spMkLst>
        </pc:spChg>
        <pc:spChg chg="add mod">
          <ac:chgData name="Ingerson, Alexia" userId="09a927ea-0d3c-40de-8743-746ce277eac3" providerId="ADAL" clId="{349035F5-50DF-4708-9603-238D59A81F53}" dt="2025-02-04T15:39:54.176" v="5388"/>
          <ac:spMkLst>
            <pc:docMk/>
            <pc:sldMk cId="1861641190" sldId="288"/>
            <ac:spMk id="36" creationId="{0C4903AB-83F5-ED5E-923D-C4F5A2C09069}"/>
          </ac:spMkLst>
        </pc:spChg>
        <pc:spChg chg="add del mod">
          <ac:chgData name="Ingerson, Alexia" userId="09a927ea-0d3c-40de-8743-746ce277eac3" providerId="ADAL" clId="{349035F5-50DF-4708-9603-238D59A81F53}" dt="2025-02-04T16:03:57.719" v="7716" actId="478"/>
          <ac:spMkLst>
            <pc:docMk/>
            <pc:sldMk cId="1861641190" sldId="288"/>
            <ac:spMk id="38" creationId="{6F15947F-A92A-9E3D-034B-F2047DEAC12B}"/>
          </ac:spMkLst>
        </pc:spChg>
        <pc:spChg chg="add mod">
          <ac:chgData name="Ingerson, Alexia" userId="09a927ea-0d3c-40de-8743-746ce277eac3" providerId="ADAL" clId="{349035F5-50DF-4708-9603-238D59A81F53}" dt="2025-02-04T15:41:40.992" v="5409"/>
          <ac:spMkLst>
            <pc:docMk/>
            <pc:sldMk cId="1861641190" sldId="288"/>
            <ac:spMk id="45" creationId="{8344F7BE-3B75-8EF0-A9DF-458586FE408F}"/>
          </ac:spMkLst>
        </pc:spChg>
        <pc:spChg chg="add mod">
          <ac:chgData name="Ingerson, Alexia" userId="09a927ea-0d3c-40de-8743-746ce277eac3" providerId="ADAL" clId="{349035F5-50DF-4708-9603-238D59A81F53}" dt="2025-02-04T16:03:25.935" v="7663"/>
          <ac:spMkLst>
            <pc:docMk/>
            <pc:sldMk cId="1861641190" sldId="288"/>
            <ac:spMk id="49" creationId="{C613489F-ECC8-D1DF-D94E-2EA9F6363D4B}"/>
          </ac:spMkLst>
        </pc:spChg>
        <pc:spChg chg="add mod">
          <ac:chgData name="Ingerson, Alexia" userId="09a927ea-0d3c-40de-8743-746ce277eac3" providerId="ADAL" clId="{349035F5-50DF-4708-9603-238D59A81F53}" dt="2025-02-04T16:03:58.030" v="7717"/>
          <ac:spMkLst>
            <pc:docMk/>
            <pc:sldMk cId="1861641190" sldId="288"/>
            <ac:spMk id="50" creationId="{D143F0BA-E33D-D940-CBC0-94ACB0A8A0E8}"/>
          </ac:spMkLst>
        </pc:spChg>
        <pc:spChg chg="add mod">
          <ac:chgData name="Ingerson, Alexia" userId="09a927ea-0d3c-40de-8743-746ce277eac3" providerId="ADAL" clId="{349035F5-50DF-4708-9603-238D59A81F53}" dt="2025-02-04T20:58:37.120" v="7860" actId="20577"/>
          <ac:spMkLst>
            <pc:docMk/>
            <pc:sldMk cId="1861641190" sldId="288"/>
            <ac:spMk id="51" creationId="{B3913E66-F99B-5F5F-5072-03C560732C7F}"/>
          </ac:spMkLst>
        </pc:spChg>
        <pc:cxnChg chg="del mod">
          <ac:chgData name="Ingerson, Alexia" userId="09a927ea-0d3c-40de-8743-746ce277eac3" providerId="ADAL" clId="{349035F5-50DF-4708-9603-238D59A81F53}" dt="2025-02-04T15:40:05.289" v="5390" actId="478"/>
          <ac:cxnSpMkLst>
            <pc:docMk/>
            <pc:sldMk cId="1861641190" sldId="288"/>
            <ac:cxnSpMk id="14" creationId="{8C9C2588-5680-80D3-2636-031691F947EC}"/>
          </ac:cxnSpMkLst>
        </pc:cxnChg>
        <pc:cxnChg chg="add mod">
          <ac:chgData name="Ingerson, Alexia" userId="09a927ea-0d3c-40de-8743-746ce277eac3" providerId="ADAL" clId="{349035F5-50DF-4708-9603-238D59A81F53}" dt="2025-02-04T15:34:39.785" v="5382"/>
          <ac:cxnSpMkLst>
            <pc:docMk/>
            <pc:sldMk cId="1861641190" sldId="288"/>
            <ac:cxnSpMk id="20" creationId="{D5BE5F1A-2F37-0A17-FD12-DC9CCB4A4BA5}"/>
          </ac:cxnSpMkLst>
        </pc:cxnChg>
        <pc:cxnChg chg="del">
          <ac:chgData name="Ingerson, Alexia" userId="09a927ea-0d3c-40de-8743-746ce277eac3" providerId="ADAL" clId="{349035F5-50DF-4708-9603-238D59A81F53}" dt="2025-02-04T15:41:39.863" v="5408" actId="478"/>
          <ac:cxnSpMkLst>
            <pc:docMk/>
            <pc:sldMk cId="1861641190" sldId="288"/>
            <ac:cxnSpMk id="22" creationId="{4A80AEE4-C5BA-5FD9-A977-C729048B4AD3}"/>
          </ac:cxnSpMkLst>
        </pc:cxnChg>
        <pc:cxnChg chg="del">
          <ac:chgData name="Ingerson, Alexia" userId="09a927ea-0d3c-40de-8743-746ce277eac3" providerId="ADAL" clId="{349035F5-50DF-4708-9603-238D59A81F53}" dt="2025-02-04T15:41:39.863" v="5408" actId="478"/>
          <ac:cxnSpMkLst>
            <pc:docMk/>
            <pc:sldMk cId="1861641190" sldId="288"/>
            <ac:cxnSpMk id="23" creationId="{8DF031A0-E54B-0F63-4CA2-7BAD73C3F10B}"/>
          </ac:cxnSpMkLst>
        </pc:cxnChg>
        <pc:cxnChg chg="del">
          <ac:chgData name="Ingerson, Alexia" userId="09a927ea-0d3c-40de-8743-746ce277eac3" providerId="ADAL" clId="{349035F5-50DF-4708-9603-238D59A81F53}" dt="2025-02-04T15:41:39.863" v="5408" actId="478"/>
          <ac:cxnSpMkLst>
            <pc:docMk/>
            <pc:sldMk cId="1861641190" sldId="288"/>
            <ac:cxnSpMk id="25" creationId="{DB7DCD5D-229C-6049-0701-73AB7A391034}"/>
          </ac:cxnSpMkLst>
        </pc:cxnChg>
        <pc:cxnChg chg="add mod">
          <ac:chgData name="Ingerson, Alexia" userId="09a927ea-0d3c-40de-8743-746ce277eac3" providerId="ADAL" clId="{349035F5-50DF-4708-9603-238D59A81F53}" dt="2025-02-04T15:34:39.785" v="5382"/>
          <ac:cxnSpMkLst>
            <pc:docMk/>
            <pc:sldMk cId="1861641190" sldId="288"/>
            <ac:cxnSpMk id="27" creationId="{04E97ECC-963B-B308-81B4-2DB8C19EE8C8}"/>
          </ac:cxnSpMkLst>
        </pc:cxnChg>
        <pc:cxnChg chg="add mod">
          <ac:chgData name="Ingerson, Alexia" userId="09a927ea-0d3c-40de-8743-746ce277eac3" providerId="ADAL" clId="{349035F5-50DF-4708-9603-238D59A81F53}" dt="2025-02-04T15:34:39.785" v="5382"/>
          <ac:cxnSpMkLst>
            <pc:docMk/>
            <pc:sldMk cId="1861641190" sldId="288"/>
            <ac:cxnSpMk id="28" creationId="{F6373884-60FE-6461-7364-807FDB18F46F}"/>
          </ac:cxnSpMkLst>
        </pc:cxnChg>
        <pc:cxnChg chg="add mod">
          <ac:chgData name="Ingerson, Alexia" userId="09a927ea-0d3c-40de-8743-746ce277eac3" providerId="ADAL" clId="{349035F5-50DF-4708-9603-238D59A81F53}" dt="2025-02-04T15:34:39.785" v="5382"/>
          <ac:cxnSpMkLst>
            <pc:docMk/>
            <pc:sldMk cId="1861641190" sldId="288"/>
            <ac:cxnSpMk id="29" creationId="{F1821399-7E78-2F74-CF9D-5D79BCA65575}"/>
          </ac:cxnSpMkLst>
        </pc:cxnChg>
        <pc:cxnChg chg="add mod">
          <ac:chgData name="Ingerson, Alexia" userId="09a927ea-0d3c-40de-8743-746ce277eac3" providerId="ADAL" clId="{349035F5-50DF-4708-9603-238D59A81F53}" dt="2025-02-04T15:34:39.785" v="5382"/>
          <ac:cxnSpMkLst>
            <pc:docMk/>
            <pc:sldMk cId="1861641190" sldId="288"/>
            <ac:cxnSpMk id="30" creationId="{01CBD191-99B1-B7DB-BD74-33A50CF86D0B}"/>
          </ac:cxnSpMkLst>
        </pc:cxnChg>
        <pc:cxnChg chg="add mod">
          <ac:chgData name="Ingerson, Alexia" userId="09a927ea-0d3c-40de-8743-746ce277eac3" providerId="ADAL" clId="{349035F5-50DF-4708-9603-238D59A81F53}" dt="2025-02-04T15:35:10.304" v="5386"/>
          <ac:cxnSpMkLst>
            <pc:docMk/>
            <pc:sldMk cId="1861641190" sldId="288"/>
            <ac:cxnSpMk id="32" creationId="{BAA78564-0CF9-BA54-F7F6-ED39E7D8E42A}"/>
          </ac:cxnSpMkLst>
        </pc:cxnChg>
        <pc:cxnChg chg="add mod">
          <ac:chgData name="Ingerson, Alexia" userId="09a927ea-0d3c-40de-8743-746ce277eac3" providerId="ADAL" clId="{349035F5-50DF-4708-9603-238D59A81F53}" dt="2025-02-04T15:35:10.304" v="5386"/>
          <ac:cxnSpMkLst>
            <pc:docMk/>
            <pc:sldMk cId="1861641190" sldId="288"/>
            <ac:cxnSpMk id="33" creationId="{C49178EC-940D-3EE3-63E1-217B195CFDAB}"/>
          </ac:cxnSpMkLst>
        </pc:cxnChg>
        <pc:cxnChg chg="add mod">
          <ac:chgData name="Ingerson, Alexia" userId="09a927ea-0d3c-40de-8743-746ce277eac3" providerId="ADAL" clId="{349035F5-50DF-4708-9603-238D59A81F53}" dt="2025-02-04T15:35:10.304" v="5386"/>
          <ac:cxnSpMkLst>
            <pc:docMk/>
            <pc:sldMk cId="1861641190" sldId="288"/>
            <ac:cxnSpMk id="34" creationId="{BAEAF001-8104-F2A0-FFCD-AD0BC4C81DEB}"/>
          </ac:cxnSpMkLst>
        </pc:cxnChg>
        <pc:cxnChg chg="del">
          <ac:chgData name="Ingerson, Alexia" userId="09a927ea-0d3c-40de-8743-746ce277eac3" providerId="ADAL" clId="{349035F5-50DF-4708-9603-238D59A81F53}" dt="2025-02-04T15:40:17.870" v="5392" actId="478"/>
          <ac:cxnSpMkLst>
            <pc:docMk/>
            <pc:sldMk cId="1861641190" sldId="288"/>
            <ac:cxnSpMk id="35" creationId="{D54FB8B7-FCDF-8D81-2839-C9FB9450D91C}"/>
          </ac:cxnSpMkLst>
        </pc:cxnChg>
        <pc:cxnChg chg="add mod">
          <ac:chgData name="Ingerson, Alexia" userId="09a927ea-0d3c-40de-8743-746ce277eac3" providerId="ADAL" clId="{349035F5-50DF-4708-9603-238D59A81F53}" dt="2025-02-04T15:39:54.176" v="5388"/>
          <ac:cxnSpMkLst>
            <pc:docMk/>
            <pc:sldMk cId="1861641190" sldId="288"/>
            <ac:cxnSpMk id="37" creationId="{36CBFA81-9330-7422-B8F1-8D3AA297D3AD}"/>
          </ac:cxnSpMkLst>
        </pc:cxnChg>
        <pc:cxnChg chg="add del mod">
          <ac:chgData name="Ingerson, Alexia" userId="09a927ea-0d3c-40de-8743-746ce277eac3" providerId="ADAL" clId="{349035F5-50DF-4708-9603-238D59A81F53}" dt="2025-02-04T15:40:39.445" v="5395" actId="478"/>
          <ac:cxnSpMkLst>
            <pc:docMk/>
            <pc:sldMk cId="1861641190" sldId="288"/>
            <ac:cxnSpMk id="40" creationId="{92EC2D7A-702D-199C-6344-55665E814183}"/>
          </ac:cxnSpMkLst>
        </pc:cxnChg>
        <pc:cxnChg chg="add">
          <ac:chgData name="Ingerson, Alexia" userId="09a927ea-0d3c-40de-8743-746ce277eac3" providerId="ADAL" clId="{349035F5-50DF-4708-9603-238D59A81F53}" dt="2025-02-04T15:40:48.642" v="5396" actId="11529"/>
          <ac:cxnSpMkLst>
            <pc:docMk/>
            <pc:sldMk cId="1861641190" sldId="288"/>
            <ac:cxnSpMk id="42" creationId="{C8730A04-396A-21A1-0C88-1D6EDC1DBE99}"/>
          </ac:cxnSpMkLst>
        </pc:cxnChg>
        <pc:cxnChg chg="add mod">
          <ac:chgData name="Ingerson, Alexia" userId="09a927ea-0d3c-40de-8743-746ce277eac3" providerId="ADAL" clId="{349035F5-50DF-4708-9603-238D59A81F53}" dt="2025-02-04T15:40:58.766" v="5402"/>
          <ac:cxnSpMkLst>
            <pc:docMk/>
            <pc:sldMk cId="1861641190" sldId="288"/>
            <ac:cxnSpMk id="43" creationId="{61A413E8-D801-D5BD-B3C8-04DEE088965E}"/>
          </ac:cxnSpMkLst>
        </pc:cxnChg>
        <pc:cxnChg chg="add mod">
          <ac:chgData name="Ingerson, Alexia" userId="09a927ea-0d3c-40de-8743-746ce277eac3" providerId="ADAL" clId="{349035F5-50DF-4708-9603-238D59A81F53}" dt="2025-02-04T15:41:05.449" v="5403"/>
          <ac:cxnSpMkLst>
            <pc:docMk/>
            <pc:sldMk cId="1861641190" sldId="288"/>
            <ac:cxnSpMk id="44" creationId="{92F0E76B-FE91-01B3-1183-50E0D856510D}"/>
          </ac:cxnSpMkLst>
        </pc:cxnChg>
        <pc:cxnChg chg="add mod">
          <ac:chgData name="Ingerson, Alexia" userId="09a927ea-0d3c-40de-8743-746ce277eac3" providerId="ADAL" clId="{349035F5-50DF-4708-9603-238D59A81F53}" dt="2025-02-04T15:41:40.992" v="5409"/>
          <ac:cxnSpMkLst>
            <pc:docMk/>
            <pc:sldMk cId="1861641190" sldId="288"/>
            <ac:cxnSpMk id="46" creationId="{04A271DB-D20E-F468-89E4-48184C9A0443}"/>
          </ac:cxnSpMkLst>
        </pc:cxnChg>
        <pc:cxnChg chg="add mod">
          <ac:chgData name="Ingerson, Alexia" userId="09a927ea-0d3c-40de-8743-746ce277eac3" providerId="ADAL" clId="{349035F5-50DF-4708-9603-238D59A81F53}" dt="2025-02-04T15:41:40.992" v="5409"/>
          <ac:cxnSpMkLst>
            <pc:docMk/>
            <pc:sldMk cId="1861641190" sldId="288"/>
            <ac:cxnSpMk id="47" creationId="{4D966F8B-7E52-C81F-F6BC-6D08EB93BBFF}"/>
          </ac:cxnSpMkLst>
        </pc:cxnChg>
        <pc:cxnChg chg="add mod">
          <ac:chgData name="Ingerson, Alexia" userId="09a927ea-0d3c-40de-8743-746ce277eac3" providerId="ADAL" clId="{349035F5-50DF-4708-9603-238D59A81F53}" dt="2025-02-04T15:41:40.992" v="5409"/>
          <ac:cxnSpMkLst>
            <pc:docMk/>
            <pc:sldMk cId="1861641190" sldId="288"/>
            <ac:cxnSpMk id="48" creationId="{46367249-11DA-C344-6709-3A881580F916}"/>
          </ac:cxnSpMkLst>
        </pc:cxnChg>
      </pc:sldChg>
      <pc:sldChg chg="addSp delSp modSp add mod">
        <pc:chgData name="Ingerson, Alexia" userId="09a927ea-0d3c-40de-8743-746ce277eac3" providerId="ADAL" clId="{349035F5-50DF-4708-9603-238D59A81F53}" dt="2025-02-04T20:58:32.957" v="7859" actId="20577"/>
        <pc:sldMkLst>
          <pc:docMk/>
          <pc:sldMk cId="997312984" sldId="289"/>
        </pc:sldMkLst>
        <pc:spChg chg="mod">
          <ac:chgData name="Ingerson, Alexia" userId="09a927ea-0d3c-40de-8743-746ce277eac3" providerId="ADAL" clId="{349035F5-50DF-4708-9603-238D59A81F53}" dt="2025-02-04T15:27:23.694" v="5153" actId="20577"/>
          <ac:spMkLst>
            <pc:docMk/>
            <pc:sldMk cId="997312984" sldId="289"/>
            <ac:spMk id="2" creationId="{56D81D63-3A0B-A947-3715-BB9C6095DDD0}"/>
          </ac:spMkLst>
        </pc:spChg>
        <pc:spChg chg="del mod">
          <ac:chgData name="Ingerson, Alexia" userId="09a927ea-0d3c-40de-8743-746ce277eac3" providerId="ADAL" clId="{349035F5-50DF-4708-9603-238D59A81F53}" dt="2025-02-04T16:03:15.908" v="7660" actId="478"/>
          <ac:spMkLst>
            <pc:docMk/>
            <pc:sldMk cId="997312984" sldId="289"/>
            <ac:spMk id="15" creationId="{A669086D-BF87-22CE-0075-1C3CF28AA18E}"/>
          </ac:spMkLst>
        </pc:spChg>
        <pc:spChg chg="add del mod">
          <ac:chgData name="Ingerson, Alexia" userId="09a927ea-0d3c-40de-8743-746ce277eac3" providerId="ADAL" clId="{349035F5-50DF-4708-9603-238D59A81F53}" dt="2025-02-04T16:04:39.279" v="7793" actId="478"/>
          <ac:spMkLst>
            <pc:docMk/>
            <pc:sldMk cId="997312984" sldId="289"/>
            <ac:spMk id="16" creationId="{C736D3D9-99A6-8FFC-5B1E-AA9AB7A24F35}"/>
          </ac:spMkLst>
        </pc:spChg>
        <pc:spChg chg="del mod">
          <ac:chgData name="Ingerson, Alexia" userId="09a927ea-0d3c-40de-8743-746ce277eac3" providerId="ADAL" clId="{349035F5-50DF-4708-9603-238D59A81F53}" dt="2025-02-04T15:28:00.025" v="5165" actId="478"/>
          <ac:spMkLst>
            <pc:docMk/>
            <pc:sldMk cId="997312984" sldId="289"/>
            <ac:spMk id="21" creationId="{6016E8AD-5E56-A933-37E4-053090A0E4C6}"/>
          </ac:spMkLst>
        </pc:spChg>
        <pc:spChg chg="add mod">
          <ac:chgData name="Ingerson, Alexia" userId="09a927ea-0d3c-40de-8743-746ce277eac3" providerId="ADAL" clId="{349035F5-50DF-4708-9603-238D59A81F53}" dt="2025-02-04T16:03:16.762" v="7661"/>
          <ac:spMkLst>
            <pc:docMk/>
            <pc:sldMk cId="997312984" sldId="289"/>
            <ac:spMk id="38" creationId="{12524F10-41BF-BC6B-5086-5AF1779BC7A9}"/>
          </ac:spMkLst>
        </pc:spChg>
        <pc:spChg chg="del">
          <ac:chgData name="Ingerson, Alexia" userId="09a927ea-0d3c-40de-8743-746ce277eac3" providerId="ADAL" clId="{349035F5-50DF-4708-9603-238D59A81F53}" dt="2025-02-04T15:27:32.247" v="5155" actId="478"/>
          <ac:spMkLst>
            <pc:docMk/>
            <pc:sldMk cId="997312984" sldId="289"/>
            <ac:spMk id="39" creationId="{08E89C3D-6352-7C70-2119-594971D5B140}"/>
          </ac:spMkLst>
        </pc:spChg>
        <pc:spChg chg="add mod">
          <ac:chgData name="Ingerson, Alexia" userId="09a927ea-0d3c-40de-8743-746ce277eac3" providerId="ADAL" clId="{349035F5-50DF-4708-9603-238D59A81F53}" dt="2025-02-04T16:03:52.359" v="7713"/>
          <ac:spMkLst>
            <pc:docMk/>
            <pc:sldMk cId="997312984" sldId="289"/>
            <ac:spMk id="40" creationId="{5B68B2FD-B365-1FDF-C949-EEDAF0DCD700}"/>
          </ac:spMkLst>
        </pc:spChg>
        <pc:spChg chg="add mod">
          <ac:chgData name="Ingerson, Alexia" userId="09a927ea-0d3c-40de-8743-746ce277eac3" providerId="ADAL" clId="{349035F5-50DF-4708-9603-238D59A81F53}" dt="2025-02-04T16:03:53.527" v="7714"/>
          <ac:spMkLst>
            <pc:docMk/>
            <pc:sldMk cId="997312984" sldId="289"/>
            <ac:spMk id="41" creationId="{35984FC6-8808-FFF8-480B-CBCC766E58FA}"/>
          </ac:spMkLst>
        </pc:spChg>
        <pc:spChg chg="add mod">
          <ac:chgData name="Ingerson, Alexia" userId="09a927ea-0d3c-40de-8743-746ce277eac3" providerId="ADAL" clId="{349035F5-50DF-4708-9603-238D59A81F53}" dt="2025-02-04T20:58:32.957" v="7859" actId="20577"/>
          <ac:spMkLst>
            <pc:docMk/>
            <pc:sldMk cId="997312984" sldId="289"/>
            <ac:spMk id="43" creationId="{0287DF81-77A7-388E-B576-D2A19389F91C}"/>
          </ac:spMkLst>
        </pc:spChg>
        <pc:spChg chg="del">
          <ac:chgData name="Ingerson, Alexia" userId="09a927ea-0d3c-40de-8743-746ce277eac3" providerId="ADAL" clId="{349035F5-50DF-4708-9603-238D59A81F53}" dt="2025-02-04T16:03:55.178" v="7715" actId="478"/>
          <ac:spMkLst>
            <pc:docMk/>
            <pc:sldMk cId="997312984" sldId="289"/>
            <ac:spMk id="64" creationId="{0C1E8532-A8A6-58A5-D5F1-1AC9583BCC86}"/>
          </ac:spMkLst>
        </pc:spChg>
        <pc:cxnChg chg="del mod">
          <ac:chgData name="Ingerson, Alexia" userId="09a927ea-0d3c-40de-8743-746ce277eac3" providerId="ADAL" clId="{349035F5-50DF-4708-9603-238D59A81F53}" dt="2025-02-04T15:27:43.222" v="5158" actId="478"/>
          <ac:cxnSpMkLst>
            <pc:docMk/>
            <pc:sldMk cId="997312984" sldId="289"/>
            <ac:cxnSpMk id="14" creationId="{51D04FBB-4D6D-79C8-4A25-7EEFBA0D36E1}"/>
          </ac:cxnSpMkLst>
        </pc:cxnChg>
        <pc:cxnChg chg="del">
          <ac:chgData name="Ingerson, Alexia" userId="09a927ea-0d3c-40de-8743-746ce277eac3" providerId="ADAL" clId="{349035F5-50DF-4708-9603-238D59A81F53}" dt="2025-02-04T15:28:01.303" v="5166" actId="478"/>
          <ac:cxnSpMkLst>
            <pc:docMk/>
            <pc:sldMk cId="997312984" sldId="289"/>
            <ac:cxnSpMk id="17" creationId="{49CC6B00-3E32-FAD4-54FC-8B304026F0D9}"/>
          </ac:cxnSpMkLst>
        </pc:cxnChg>
        <pc:cxnChg chg="del mod">
          <ac:chgData name="Ingerson, Alexia" userId="09a927ea-0d3c-40de-8743-746ce277eac3" providerId="ADAL" clId="{349035F5-50DF-4708-9603-238D59A81F53}" dt="2025-02-04T15:27:58.332" v="5163" actId="478"/>
          <ac:cxnSpMkLst>
            <pc:docMk/>
            <pc:sldMk cId="997312984" sldId="289"/>
            <ac:cxnSpMk id="22" creationId="{4BB66E67-1866-12DC-C0F4-3D05F9F7DA39}"/>
          </ac:cxnSpMkLst>
        </pc:cxnChg>
        <pc:cxnChg chg="del">
          <ac:chgData name="Ingerson, Alexia" userId="09a927ea-0d3c-40de-8743-746ce277eac3" providerId="ADAL" clId="{349035F5-50DF-4708-9603-238D59A81F53}" dt="2025-02-04T15:27:57.039" v="5162" actId="478"/>
          <ac:cxnSpMkLst>
            <pc:docMk/>
            <pc:sldMk cId="997312984" sldId="289"/>
            <ac:cxnSpMk id="23" creationId="{DF4FB81E-A67B-A93F-560F-9AF68A18C1E0}"/>
          </ac:cxnSpMkLst>
        </pc:cxnChg>
        <pc:cxnChg chg="del">
          <ac:chgData name="Ingerson, Alexia" userId="09a927ea-0d3c-40de-8743-746ce277eac3" providerId="ADAL" clId="{349035F5-50DF-4708-9603-238D59A81F53}" dt="2025-02-04T15:27:59.352" v="5164" actId="478"/>
          <ac:cxnSpMkLst>
            <pc:docMk/>
            <pc:sldMk cId="997312984" sldId="289"/>
            <ac:cxnSpMk id="25" creationId="{4216AC06-CEB6-A0B1-1F17-E87AD8572B99}"/>
          </ac:cxnSpMkLst>
        </pc:cxnChg>
        <pc:cxnChg chg="del">
          <ac:chgData name="Ingerson, Alexia" userId="09a927ea-0d3c-40de-8743-746ce277eac3" providerId="ADAL" clId="{349035F5-50DF-4708-9603-238D59A81F53}" dt="2025-02-04T15:28:44.378" v="5173" actId="478"/>
          <ac:cxnSpMkLst>
            <pc:docMk/>
            <pc:sldMk cId="997312984" sldId="289"/>
            <ac:cxnSpMk id="26" creationId="{8FE32233-0D3C-DE7F-20D4-887B170B7826}"/>
          </ac:cxnSpMkLst>
        </pc:cxnChg>
        <pc:cxnChg chg="del">
          <ac:chgData name="Ingerson, Alexia" userId="09a927ea-0d3c-40de-8743-746ce277eac3" providerId="ADAL" clId="{349035F5-50DF-4708-9603-238D59A81F53}" dt="2025-02-04T15:28:02.177" v="5167" actId="478"/>
          <ac:cxnSpMkLst>
            <pc:docMk/>
            <pc:sldMk cId="997312984" sldId="289"/>
            <ac:cxnSpMk id="27" creationId="{89FEBC52-0939-DD96-C55B-27579620F3E1}"/>
          </ac:cxnSpMkLst>
        </pc:cxnChg>
        <pc:cxnChg chg="del">
          <ac:chgData name="Ingerson, Alexia" userId="09a927ea-0d3c-40de-8743-746ce277eac3" providerId="ADAL" clId="{349035F5-50DF-4708-9603-238D59A81F53}" dt="2025-02-04T15:28:02.908" v="5168" actId="478"/>
          <ac:cxnSpMkLst>
            <pc:docMk/>
            <pc:sldMk cId="997312984" sldId="289"/>
            <ac:cxnSpMk id="28" creationId="{AF9EC08B-7579-99DE-FE73-81234750BACC}"/>
          </ac:cxnSpMkLst>
        </pc:cxnChg>
        <pc:cxnChg chg="del">
          <ac:chgData name="Ingerson, Alexia" userId="09a927ea-0d3c-40de-8743-746ce277eac3" providerId="ADAL" clId="{349035F5-50DF-4708-9603-238D59A81F53}" dt="2025-02-04T15:28:03.665" v="5169" actId="478"/>
          <ac:cxnSpMkLst>
            <pc:docMk/>
            <pc:sldMk cId="997312984" sldId="289"/>
            <ac:cxnSpMk id="32" creationId="{A1DF24AF-902D-33EE-10EF-F16A32073020}"/>
          </ac:cxnSpMkLst>
        </pc:cxnChg>
        <pc:cxnChg chg="del">
          <ac:chgData name="Ingerson, Alexia" userId="09a927ea-0d3c-40de-8743-746ce277eac3" providerId="ADAL" clId="{349035F5-50DF-4708-9603-238D59A81F53}" dt="2025-02-04T15:28:48.099" v="5174" actId="478"/>
          <ac:cxnSpMkLst>
            <pc:docMk/>
            <pc:sldMk cId="997312984" sldId="289"/>
            <ac:cxnSpMk id="33" creationId="{C42706D0-EA9E-6469-162B-5C60F2D799AE}"/>
          </ac:cxnSpMkLst>
        </pc:cxnChg>
        <pc:cxnChg chg="del">
          <ac:chgData name="Ingerson, Alexia" userId="09a927ea-0d3c-40de-8743-746ce277eac3" providerId="ADAL" clId="{349035F5-50DF-4708-9603-238D59A81F53}" dt="2025-02-04T15:28:04.837" v="5170" actId="478"/>
          <ac:cxnSpMkLst>
            <pc:docMk/>
            <pc:sldMk cId="997312984" sldId="289"/>
            <ac:cxnSpMk id="34" creationId="{4227D36B-6EAF-EA1E-A564-F5E8045BEF70}"/>
          </ac:cxnSpMkLst>
        </pc:cxnChg>
        <pc:cxnChg chg="add del mod">
          <ac:chgData name="Ingerson, Alexia" userId="09a927ea-0d3c-40de-8743-746ce277eac3" providerId="ADAL" clId="{349035F5-50DF-4708-9603-238D59A81F53}" dt="2025-02-04T16:05:11.922" v="7801" actId="478"/>
          <ac:cxnSpMkLst>
            <pc:docMk/>
            <pc:sldMk cId="997312984" sldId="289"/>
            <ac:cxnSpMk id="35" creationId="{A63E1383-1973-48AB-44F8-EBA7F34E643B}"/>
          </ac:cxnSpMkLst>
        </pc:cxnChg>
        <pc:cxnChg chg="add mod">
          <ac:chgData name="Ingerson, Alexia" userId="09a927ea-0d3c-40de-8743-746ce277eac3" providerId="ADAL" clId="{349035F5-50DF-4708-9603-238D59A81F53}" dt="2025-02-04T16:05:04.859" v="7799" actId="14100"/>
          <ac:cxnSpMkLst>
            <pc:docMk/>
            <pc:sldMk cId="997312984" sldId="289"/>
            <ac:cxnSpMk id="37" creationId="{103D6AC5-0798-0D9B-C887-1F949A5EB747}"/>
          </ac:cxnSpMkLst>
        </pc:cxnChg>
        <pc:cxnChg chg="add mod">
          <ac:chgData name="Ingerson, Alexia" userId="09a927ea-0d3c-40de-8743-746ce277eac3" providerId="ADAL" clId="{349035F5-50DF-4708-9603-238D59A81F53}" dt="2025-02-04T16:05:40.137" v="7803" actId="14100"/>
          <ac:cxnSpMkLst>
            <pc:docMk/>
            <pc:sldMk cId="997312984" sldId="289"/>
            <ac:cxnSpMk id="49" creationId="{0BC74485-B25D-F75F-15D2-FB51E1BAE4CA}"/>
          </ac:cxnSpMkLst>
        </pc:cxnChg>
        <pc:cxnChg chg="add">
          <ac:chgData name="Ingerson, Alexia" userId="09a927ea-0d3c-40de-8743-746ce277eac3" providerId="ADAL" clId="{349035F5-50DF-4708-9603-238D59A81F53}" dt="2025-02-04T16:05:46.331" v="7804" actId="11529"/>
          <ac:cxnSpMkLst>
            <pc:docMk/>
            <pc:sldMk cId="997312984" sldId="289"/>
            <ac:cxnSpMk id="53" creationId="{319D4B83-EA20-5644-1D60-53B3C939C593}"/>
          </ac:cxnSpMkLst>
        </pc:cxnChg>
      </pc:sldChg>
      <pc:sldChg chg="modSp add mod">
        <pc:chgData name="Ingerson, Alexia" userId="09a927ea-0d3c-40de-8743-746ce277eac3" providerId="ADAL" clId="{349035F5-50DF-4708-9603-238D59A81F53}" dt="2025-02-04T16:06:41.467" v="7843" actId="20577"/>
        <pc:sldMkLst>
          <pc:docMk/>
          <pc:sldMk cId="3114201437" sldId="290"/>
        </pc:sldMkLst>
        <pc:spChg chg="mod">
          <ac:chgData name="Ingerson, Alexia" userId="09a927ea-0d3c-40de-8743-746ce277eac3" providerId="ADAL" clId="{349035F5-50DF-4708-9603-238D59A81F53}" dt="2025-02-04T15:42:06.727" v="5448" actId="20577"/>
          <ac:spMkLst>
            <pc:docMk/>
            <pc:sldMk cId="3114201437" sldId="290"/>
            <ac:spMk id="2" creationId="{5965652F-B460-C7C9-CDC5-35BAE939DE1D}"/>
          </ac:spMkLst>
        </pc:spChg>
        <pc:spChg chg="mod">
          <ac:chgData name="Ingerson, Alexia" userId="09a927ea-0d3c-40de-8743-746ce277eac3" providerId="ADAL" clId="{349035F5-50DF-4708-9603-238D59A81F53}" dt="2025-02-04T16:06:41.467" v="7843" actId="20577"/>
          <ac:spMkLst>
            <pc:docMk/>
            <pc:sldMk cId="3114201437" sldId="290"/>
            <ac:spMk id="3" creationId="{ADF10BD1-F017-E4A3-9BD3-D668B13829D7}"/>
          </ac:spMkLst>
        </pc:spChg>
      </pc:sldChg>
      <pc:sldChg chg="modSp add del mod">
        <pc:chgData name="Ingerson, Alexia" userId="09a927ea-0d3c-40de-8743-746ce277eac3" providerId="ADAL" clId="{349035F5-50DF-4708-9603-238D59A81F53}" dt="2025-02-04T15:41:09.179" v="5404" actId="2696"/>
        <pc:sldMkLst>
          <pc:docMk/>
          <pc:sldMk cId="4150189740" sldId="290"/>
        </pc:sldMkLst>
        <pc:spChg chg="mod">
          <ac:chgData name="Ingerson, Alexia" userId="09a927ea-0d3c-40de-8743-746ce277eac3" providerId="ADAL" clId="{349035F5-50DF-4708-9603-238D59A81F53}" dt="2025-02-04T15:29:07.748" v="5179" actId="20577"/>
          <ac:spMkLst>
            <pc:docMk/>
            <pc:sldMk cId="4150189740" sldId="290"/>
            <ac:spMk id="2" creationId="{C2071740-B72E-B16E-709B-2280AA63D1F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94B0E-72E8-4780-A3F2-08ABEEA9046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33CE3-6305-455E-B421-A7531C5AA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247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07500-6294-4FFB-9ADA-6A9D6A4F25B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F64EA-60FF-47B8-A57A-06D6B92AF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24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EF64EA-60FF-47B8-A57A-06D6B92AF9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848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54C9-E80D-D5D1-DB8E-0D667F252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72EDE2-BE13-5508-FC74-ADEB40DC0E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CB50E3-034B-4C75-22C7-DD16A17D86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CE6FD-7193-30B9-A785-BA86EEF4DB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EF64EA-60FF-47B8-A57A-06D6B92AF95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16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36FCB8-DDC3-2F88-5FB8-8F71BEB6F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FFC9F6-B9E4-5F85-489C-71B9158FA8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978439-C845-B083-72C7-B16FBEDE6D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EA4C7-DC19-D01C-2338-D79A7B9567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EF64EA-60FF-47B8-A57A-06D6B92AF95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35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E67EF4-7760-702C-E6EA-D142D6F67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BA8FCC-C433-3D09-0C0E-2490B9F648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3643EB-700D-4B7B-F1E6-49181E01CA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77DE5-4178-596E-906D-223F45D8BC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EF64EA-60FF-47B8-A57A-06D6B92AF9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02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343A19-91B7-0575-33E0-3B0AEEBA2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3D0C65-F052-5ABF-340C-A11AE1C5B3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BCC6BF-4E9C-39F0-4F01-AEEF83AD6D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603E2-6B3E-FD13-A97C-DE71B92639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EF64EA-60FF-47B8-A57A-06D6B92AF9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76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3D6033-54CB-C9C7-1070-380EB80AD4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3550F6-9695-92B8-5D56-1F5CA459C8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49516F-5110-EC84-28EE-EBE0DAE3C3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02E739-6467-13AC-C7F3-E524142098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EF64EA-60FF-47B8-A57A-06D6B92AF9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85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CF3454-741D-D46E-B8E2-9EBEFE93C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408ACD7-865C-2768-135F-407E5FDE75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F47792-FA6F-3F21-714C-DAB28FC43C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41F2A-BEB9-54DA-E8C5-B016BBED80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EF64EA-60FF-47B8-A57A-06D6B92AF9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8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09AD5-B89B-E1D9-B9B6-A93B66BBE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3CE6AF2-FB3B-1619-94BF-2B1F491115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D41B67-129D-35DF-8908-3012877A7F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55D9D-C5CB-DD13-20AD-DB5C615B77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EF64EA-60FF-47B8-A57A-06D6B92AF95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43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24AD8F-97EA-99F0-5F2C-8AB3088A4D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E3EB21D-C04E-3541-4DC5-8F466CFA53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2D8441-F87D-8139-F577-DD86C42BDA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C76310-BF0E-250D-D122-126F2C16E9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EF64EA-60FF-47B8-A57A-06D6B92AF9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5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F2EC43-87D8-FC21-430B-18845571C7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A91203-0CF3-CAA1-DB4C-BE4C97BA7C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273CEB-2DA8-10E7-D4FB-7FC2C6A941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78FC99-2003-8234-D318-A9363DA117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EF64EA-60FF-47B8-A57A-06D6B92AF95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295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A8994F-FD01-EBF0-7EBC-D92C00610A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B6C8BA-A580-2F5D-022C-46F0BBEE6A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4F9DEF-3FB9-8FF2-3F85-29BEB952DC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3B3DC-8852-4CFE-0381-1B8658BCDB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EF64EA-60FF-47B8-A57A-06D6B92AF95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4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2016AEA-9DED-4CB3-88E9-3887EC6F30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222900"/>
            <a:ext cx="12192000" cy="1042935"/>
          </a:xfrm>
        </p:spPr>
        <p:txBody>
          <a:bodyPr anchor="b">
            <a:normAutofit/>
          </a:bodyPr>
          <a:lstStyle>
            <a:lvl1pPr>
              <a:defRPr sz="4300" b="1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2619940"/>
            <a:ext cx="12192000" cy="554937"/>
          </a:xfrm>
        </p:spPr>
        <p:txBody>
          <a:bodyPr>
            <a:normAutofit/>
          </a:bodyPr>
          <a:lstStyle>
            <a:lvl1pPr marL="0" indent="0" algn="ctr">
              <a:buNone/>
              <a:defRPr sz="2600" b="0" i="0">
                <a:solidFill>
                  <a:srgbClr val="FFFFFF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2022 OFA Virtual Workshop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4585685"/>
            <a:ext cx="12192000" cy="448832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lang="en-US" sz="2400" b="1" i="0" kern="1200" dirty="0" smtClean="0">
                <a:solidFill>
                  <a:schemeClr val="bg1"/>
                </a:solidFill>
                <a:latin typeface="Arial Narrow"/>
                <a:ea typeface="+mn-ea"/>
                <a:cs typeface="Arial Narrow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" y="1"/>
            <a:ext cx="12192000" cy="26042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>
            <a:off x="1" y="-1"/>
            <a:ext cx="12192000" cy="384187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1" y="2571917"/>
            <a:ext cx="12192000" cy="96046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536955"/>
            <a:ext cx="19050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51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6ED0B59-EBF5-475E-A36C-D853F8BD18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09594" y="1227263"/>
            <a:ext cx="9790599" cy="498375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000000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A01C61B-E22C-4362-9309-AE97934E7D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4110" r="10923" b="46640"/>
          <a:stretch/>
        </p:blipFill>
        <p:spPr>
          <a:xfrm>
            <a:off x="609601" y="5720114"/>
            <a:ext cx="10860200" cy="63435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C8ABCE2-AAD1-4148-9D3A-3259CD8BFC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739" y="1269952"/>
            <a:ext cx="11151661" cy="427941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9600" y="5720114"/>
            <a:ext cx="10860200" cy="587470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520"/>
              </a:lnSpc>
              <a:buFontTx/>
              <a:buNone/>
              <a:defRPr sz="1100">
                <a:solidFill>
                  <a:srgbClr val="FFFFFF"/>
                </a:solidFill>
              </a:defRPr>
            </a:lvl1pPr>
            <a:lvl2pPr marL="223838" indent="0">
              <a:buFontTx/>
              <a:buNone/>
              <a:defRPr sz="1100">
                <a:solidFill>
                  <a:srgbClr val="FFFFFF"/>
                </a:solidFill>
              </a:defRPr>
            </a:lvl2pPr>
            <a:lvl3pPr marL="458788" indent="0">
              <a:buFontTx/>
              <a:buNone/>
              <a:defRPr sz="1100">
                <a:solidFill>
                  <a:srgbClr val="FFFFFF"/>
                </a:solidFill>
              </a:defRPr>
            </a:lvl3pPr>
            <a:lvl4pPr marL="630237" indent="0">
              <a:buFontTx/>
              <a:buNone/>
              <a:defRPr sz="1100">
                <a:solidFill>
                  <a:srgbClr val="FFFFFF"/>
                </a:solidFill>
              </a:defRPr>
            </a:lvl4pPr>
            <a:lvl5pPr marL="854075" indent="0">
              <a:buFontTx/>
              <a:buNone/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5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B725EDF-F8AD-4767-A46F-715A4E91E1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1466"/>
            <a:ext cx="10972800" cy="419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2639"/>
            <a:ext cx="10972800" cy="4813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5"/>
          </p:nvPr>
        </p:nvSpPr>
        <p:spPr>
          <a:xfrm>
            <a:off x="7930433" y="6401351"/>
            <a:ext cx="4114800" cy="365125"/>
          </a:xfrm>
        </p:spPr>
        <p:txBody>
          <a:bodyPr/>
          <a:lstStyle/>
          <a:p>
            <a:r>
              <a:rPr lang="en-US" dirty="0"/>
              <a:t>© OpenFabrics Alliance</a:t>
            </a:r>
          </a:p>
        </p:txBody>
      </p:sp>
    </p:spTree>
    <p:extLst>
      <p:ext uri="{BB962C8B-B14F-4D97-AF65-F5344CB8AC3E}">
        <p14:creationId xmlns:p14="http://schemas.microsoft.com/office/powerpoint/2010/main" val="85855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9A79B64-7DD1-4CE5-A1A3-12A2EAB070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50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BC33E99-BA02-42A0-A00C-34BA2F6B41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00" t="10749" r="67028"/>
          <a:stretch/>
        </p:blipFill>
        <p:spPr>
          <a:xfrm>
            <a:off x="220936" y="1321956"/>
            <a:ext cx="2848417" cy="480420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945916F-A526-4BE0-A4F9-A98306D44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0328" y="1312639"/>
            <a:ext cx="8352071" cy="4813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0739" y="1387341"/>
            <a:ext cx="2461683" cy="4641984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520"/>
              </a:lnSpc>
              <a:buFontTx/>
              <a:buNone/>
              <a:defRPr sz="1100">
                <a:solidFill>
                  <a:srgbClr val="FFFFFF"/>
                </a:solidFill>
              </a:defRPr>
            </a:lvl1pPr>
            <a:lvl2pPr marL="223838" indent="0">
              <a:buFontTx/>
              <a:buNone/>
              <a:defRPr sz="1100">
                <a:solidFill>
                  <a:srgbClr val="FFFFFF"/>
                </a:solidFill>
              </a:defRPr>
            </a:lvl2pPr>
            <a:lvl3pPr marL="458788" indent="0">
              <a:buFontTx/>
              <a:buNone/>
              <a:defRPr sz="1100">
                <a:solidFill>
                  <a:srgbClr val="FFFFFF"/>
                </a:solidFill>
              </a:defRPr>
            </a:lvl3pPr>
            <a:lvl4pPr marL="630237" indent="0">
              <a:buFontTx/>
              <a:buNone/>
              <a:defRPr sz="1100">
                <a:solidFill>
                  <a:srgbClr val="FFFFFF"/>
                </a:solidFill>
              </a:defRPr>
            </a:lvl4pPr>
            <a:lvl5pPr marL="854075" indent="0">
              <a:buFontTx/>
              <a:buNone/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40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idebar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6EC77ECB-6ACF-498D-A400-003192548E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r="8532" b="46640"/>
          <a:stretch/>
        </p:blipFill>
        <p:spPr>
          <a:xfrm>
            <a:off x="430739" y="5303912"/>
            <a:ext cx="11151661" cy="100367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1E4653-A291-4B6E-A39E-2D2DA80D29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312638"/>
            <a:ext cx="5822596" cy="39058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9600" y="5421302"/>
            <a:ext cx="10860200" cy="789445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520"/>
              </a:lnSpc>
              <a:buFontTx/>
              <a:buNone/>
              <a:defRPr sz="1100">
                <a:solidFill>
                  <a:srgbClr val="FFFFFF"/>
                </a:solidFill>
              </a:defRPr>
            </a:lvl1pPr>
            <a:lvl2pPr marL="223838" indent="0">
              <a:buFontTx/>
              <a:buNone/>
              <a:defRPr sz="1100">
                <a:solidFill>
                  <a:srgbClr val="FFFFFF"/>
                </a:solidFill>
              </a:defRPr>
            </a:lvl2pPr>
            <a:lvl3pPr marL="458788" indent="0">
              <a:buFontTx/>
              <a:buNone/>
              <a:defRPr sz="1100">
                <a:solidFill>
                  <a:srgbClr val="FFFFFF"/>
                </a:solidFill>
              </a:defRPr>
            </a:lvl3pPr>
            <a:lvl4pPr marL="630237" indent="0">
              <a:buFontTx/>
              <a:buNone/>
              <a:defRPr sz="1100">
                <a:solidFill>
                  <a:srgbClr val="FFFFFF"/>
                </a:solidFill>
              </a:defRPr>
            </a:lvl4pPr>
            <a:lvl5pPr marL="854075" indent="0">
              <a:buFontTx/>
              <a:buNone/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idx="15"/>
          </p:nvPr>
        </p:nvSpPr>
        <p:spPr>
          <a:xfrm>
            <a:off x="6432197" y="1312639"/>
            <a:ext cx="5150204" cy="390589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2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F8DBA8D-EC89-431D-9260-2FE5B44D2F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7115" b="37032"/>
          <a:stretch/>
        </p:blipFill>
        <p:spPr>
          <a:xfrm>
            <a:off x="-2" y="2113027"/>
            <a:ext cx="12191999" cy="27319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963622"/>
            <a:ext cx="10363200" cy="2805830"/>
          </a:xfrm>
        </p:spPr>
        <p:txBody>
          <a:bodyPr anchor="ctr" anchorCtr="1"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" y="-1"/>
            <a:ext cx="12192000" cy="384187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1" y="2016981"/>
            <a:ext cx="12192000" cy="96046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 userDrawn="1"/>
        </p:nvSpPr>
        <p:spPr>
          <a:xfrm>
            <a:off x="1" y="4845022"/>
            <a:ext cx="12192000" cy="96046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312" y="427151"/>
            <a:ext cx="1623376" cy="149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7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83F9829-4E0D-440F-A331-05D9AA7D4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000"/>
            </a:lvl1pPr>
            <a:lvl2pPr>
              <a:spcBef>
                <a:spcPts val="984"/>
              </a:spcBef>
              <a:defRPr sz="1600"/>
            </a:lvl2pPr>
            <a:lvl3pPr marL="512763" indent="-117475">
              <a:defRPr sz="1600"/>
            </a:lvl3pPr>
            <a:lvl4pPr marL="630238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 marL="223838" indent="-223838">
              <a:defRPr lang="en-US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395288" indent="-1714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738188" indent="-34290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798513" indent="-2857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3838" lvl="0" indent="-223838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Char char="§"/>
            </a:pPr>
            <a:r>
              <a:rPr lang="en-US" dirty="0"/>
              <a:t>Click to edit Master text styles</a:t>
            </a:r>
          </a:p>
          <a:p>
            <a:pPr marL="395288" lvl="1" indent="-171450" algn="l" defTabSz="457200" rtl="0" eaLnBrk="1" latinLnBrk="0" hangingPunct="1">
              <a:spcBef>
                <a:spcPts val="984"/>
              </a:spcBef>
              <a:buClr>
                <a:srgbClr val="399ACA"/>
              </a:buClr>
              <a:buSzPct val="120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512763" lvl="2" indent="-117475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630238" lvl="3" indent="-117475" algn="l" defTabSz="457200" rtl="0" eaLnBrk="1" latinLnBrk="0" hangingPunct="1">
              <a:spcBef>
                <a:spcPct val="20000"/>
              </a:spcBef>
              <a:buClr>
                <a:srgbClr val="00588D"/>
              </a:buClr>
              <a:buFont typeface="Arial"/>
              <a:buChar char="•"/>
            </a:pPr>
            <a:r>
              <a:rPr lang="en-US" dirty="0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90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657EDEEA-3DD4-46D4-AEE8-CCB72ECD74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479570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479570"/>
            <a:ext cx="5389033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2200" b="1" i="0" kern="1200" dirty="0" smtClean="0">
                <a:solidFill>
                  <a:srgbClr val="000000"/>
                </a:solidFill>
                <a:latin typeface="Arial Narrow"/>
                <a:ea typeface="+mn-ea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609600" y="2228234"/>
            <a:ext cx="5384800" cy="3929425"/>
          </a:xfrm>
        </p:spPr>
        <p:txBody>
          <a:bodyPr/>
          <a:lstStyle>
            <a:lvl1pPr>
              <a:defRPr sz="2000"/>
            </a:lvl1pPr>
            <a:lvl2pPr>
              <a:spcBef>
                <a:spcPts val="984"/>
              </a:spcBef>
              <a:defRPr sz="1600"/>
            </a:lvl2pPr>
            <a:lvl3pPr marL="512763" indent="-117475">
              <a:defRPr sz="1600"/>
            </a:lvl3pPr>
            <a:lvl4pPr marL="630238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28234"/>
            <a:ext cx="5384800" cy="3929425"/>
          </a:xfrm>
        </p:spPr>
        <p:txBody>
          <a:bodyPr/>
          <a:lstStyle>
            <a:lvl1pPr marL="223838" indent="-223838">
              <a:defRPr lang="en-US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395288" indent="-1714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738188" indent="-34290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798513" indent="-2857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3838" lvl="0" indent="-223838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Char char="§"/>
            </a:pPr>
            <a:r>
              <a:rPr lang="en-US" dirty="0"/>
              <a:t>Click to edit Master text styles</a:t>
            </a:r>
          </a:p>
          <a:p>
            <a:pPr marL="395288" lvl="1" indent="-171450" algn="l" defTabSz="457200" rtl="0" eaLnBrk="1" latinLnBrk="0" hangingPunct="1">
              <a:spcBef>
                <a:spcPts val="984"/>
              </a:spcBef>
              <a:buClr>
                <a:srgbClr val="399ACA"/>
              </a:buClr>
              <a:buSzPct val="120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512763" lvl="2" indent="-117475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630238" lvl="3" indent="-117475" algn="l" defTabSz="457200" rtl="0" eaLnBrk="1" latinLnBrk="0" hangingPunct="1">
              <a:spcBef>
                <a:spcPct val="20000"/>
              </a:spcBef>
              <a:buClr>
                <a:srgbClr val="00588D"/>
              </a:buClr>
              <a:buFont typeface="Arial"/>
              <a:buChar char="•"/>
            </a:pPr>
            <a:r>
              <a:rPr lang="en-US" dirty="0"/>
              <a:t>Fourth level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600" y="441466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57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227612-C550-401F-B108-D3023EE6C9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441466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4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12639"/>
            <a:ext cx="10972800" cy="4813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marL="1089025" marR="0" lvl="4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588D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3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7930433" y="6401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</a:t>
            </a:r>
            <a:r>
              <a:rPr lang="en-US" dirty="0">
                <a:latin typeface="Arial Narrow"/>
                <a:cs typeface="Arial Narrow"/>
              </a:rPr>
              <a:t>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01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0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7" r:id="rId10"/>
    <p:sldLayoutId id="2147483663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100" b="1" i="0" kern="1200" cap="all">
          <a:solidFill>
            <a:srgbClr val="399ACA"/>
          </a:solidFill>
          <a:latin typeface="Arial Narrow"/>
          <a:ea typeface="+mj-ea"/>
          <a:cs typeface="Arial Narrow"/>
        </a:defRPr>
      </a:lvl1pPr>
    </p:titleStyle>
    <p:bodyStyle>
      <a:lvl1pPr marL="223838" indent="-223838" algn="l" defTabSz="457200" rtl="0" eaLnBrk="1" latinLnBrk="0" hangingPunct="1">
        <a:spcBef>
          <a:spcPct val="20000"/>
        </a:spcBef>
        <a:buSzPct val="110000"/>
        <a:buFont typeface="Wingdings" charset="2"/>
        <a:buChar char="§"/>
        <a:defRPr sz="2000" b="1" kern="1200">
          <a:solidFill>
            <a:schemeClr val="tx1"/>
          </a:solidFill>
          <a:latin typeface="Arial"/>
          <a:ea typeface="+mn-ea"/>
          <a:cs typeface="Arial"/>
        </a:defRPr>
      </a:lvl1pPr>
      <a:lvl2pPr marL="395288" indent="-171450" algn="l" defTabSz="457200" rtl="0" eaLnBrk="1" latinLnBrk="0" hangingPunct="1">
        <a:spcBef>
          <a:spcPct val="20000"/>
        </a:spcBef>
        <a:buClr>
          <a:srgbClr val="399ACA"/>
        </a:buClr>
        <a:buSzPct val="120000"/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630238" indent="-17145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800100" marR="0" indent="-169863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588D"/>
        </a:buClr>
        <a:buSzTx/>
        <a:buFont typeface="Arial"/>
        <a:buChar char="•"/>
        <a:tabLst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1089025" indent="-23495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F152B-0564-49D7-9046-0C24165D7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2907532"/>
            <a:ext cx="12192000" cy="1042935"/>
          </a:xfrm>
        </p:spPr>
        <p:txBody>
          <a:bodyPr/>
          <a:lstStyle/>
          <a:p>
            <a:r>
              <a:rPr lang="en-US" dirty="0"/>
              <a:t>OFI shm </a:t>
            </a:r>
            <a:r>
              <a:rPr lang="en-US" dirty="0" err="1"/>
              <a:t>rearchitecture</a:t>
            </a:r>
            <a:r>
              <a:rPr lang="en-US" dirty="0"/>
              <a:t> overview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BACEF-F735-47B4-9807-56B4202082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Alexia Ingerson</a:t>
            </a:r>
          </a:p>
          <a:p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F104C2-8B5A-4AF4-9944-790A6B16A2AC}"/>
              </a:ext>
            </a:extLst>
          </p:cNvPr>
          <p:cNvSpPr txBox="1">
            <a:spLocks/>
          </p:cNvSpPr>
          <p:nvPr/>
        </p:nvSpPr>
        <p:spPr>
          <a:xfrm>
            <a:off x="1524000" y="5270660"/>
            <a:ext cx="9143999" cy="365125"/>
          </a:xfrm>
          <a:prstGeom prst="rect">
            <a:avLst/>
          </a:prstGeom>
        </p:spPr>
        <p:txBody>
          <a:bodyPr wrap="none"/>
          <a:lstStyle>
            <a:defPPr>
              <a:defRPr lang="en-US"/>
            </a:defPPr>
            <a:lvl1pPr marL="0" algn="ctr" defTabSz="457200" rtl="0" eaLnBrk="1" latinLnBrk="0" hangingPunct="1">
              <a:defRPr sz="2200" b="1" i="0" kern="1200">
                <a:solidFill>
                  <a:schemeClr val="tx1"/>
                </a:solidFill>
                <a:latin typeface="Arial Narrow"/>
                <a:ea typeface="+mn-ea"/>
                <a:cs typeface="Arial Narrow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399ACA"/>
                </a:solidFill>
              </a:rPr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2072610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D9648F-722F-4131-CE16-753894C3AF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BC113-4266-23C9-030D-91A7BA2AA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architecture: inline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70153-7EF2-99D6-D36A-9426EE9F07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F41AA-7668-40A1-A5F5-92A899A32A5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41402E-0FB4-70B1-4B20-4758B1463CA5}"/>
              </a:ext>
            </a:extLst>
          </p:cNvPr>
          <p:cNvSpPr/>
          <p:nvPr/>
        </p:nvSpPr>
        <p:spPr>
          <a:xfrm>
            <a:off x="1421478" y="2211187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ep0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7082E-F7F9-E465-A8C0-099496B7C806}"/>
              </a:ext>
            </a:extLst>
          </p:cNvPr>
          <p:cNvSpPr/>
          <p:nvPr/>
        </p:nvSpPr>
        <p:spPr>
          <a:xfrm>
            <a:off x="7096296" y="2211186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ep1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57E9489-8B6A-25BF-5B3F-2CE89978BE41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 queue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DBE78D9-9948-9D08-E7DD-DAF466D7020D}"/>
              </a:ext>
            </a:extLst>
          </p:cNvPr>
          <p:cNvCxnSpPr/>
          <p:nvPr/>
        </p:nvCxnSpPr>
        <p:spPr>
          <a:xfrm>
            <a:off x="6104313" y="1313411"/>
            <a:ext cx="0" cy="508794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91C35B45-7218-70C5-41ED-1FC046C4F002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256         256         256         256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5E4EA83-7ED5-2CB7-9FE5-C0A3BBD5E905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8908472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2C18E6A-F55A-EC49-4918-E18D5C5C37BF}"/>
              </a:ext>
            </a:extLst>
          </p:cNvPr>
          <p:cNvCxnSpPr/>
          <p:nvPr/>
        </p:nvCxnSpPr>
        <p:spPr>
          <a:xfrm>
            <a:off x="8102137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4C986A0-6C7F-78DA-6ABC-C1DC81CB4C61}"/>
              </a:ext>
            </a:extLst>
          </p:cNvPr>
          <p:cNvCxnSpPr/>
          <p:nvPr/>
        </p:nvCxnSpPr>
        <p:spPr>
          <a:xfrm>
            <a:off x="9781308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ight Brace 9">
            <a:extLst>
              <a:ext uri="{FF2B5EF4-FFF2-40B4-BE49-F238E27FC236}">
                <a16:creationId xmlns:a16="http://schemas.microsoft.com/office/drawing/2014/main" id="{444BCD65-E0A7-4304-89D4-4453C54B0E04}"/>
              </a:ext>
            </a:extLst>
          </p:cNvPr>
          <p:cNvSpPr/>
          <p:nvPr/>
        </p:nvSpPr>
        <p:spPr>
          <a:xfrm rot="5400000">
            <a:off x="7569102" y="3147754"/>
            <a:ext cx="198668" cy="82839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0605C-2BC5-3AD3-081C-82EDD3242F8E}"/>
              </a:ext>
            </a:extLst>
          </p:cNvPr>
          <p:cNvSpPr/>
          <p:nvPr/>
        </p:nvSpPr>
        <p:spPr>
          <a:xfrm>
            <a:off x="162098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EC1F1F2-0E1F-F494-CE78-5FFD3239FC8D}"/>
              </a:ext>
            </a:extLst>
          </p:cNvPr>
          <p:cNvSpPr/>
          <p:nvPr/>
        </p:nvSpPr>
        <p:spPr>
          <a:xfrm>
            <a:off x="11096103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F2D04352-8854-A1D2-29A7-FE6F9E6DDE0D}"/>
              </a:ext>
            </a:extLst>
          </p:cNvPr>
          <p:cNvCxnSpPr>
            <a:cxnSpLocks/>
          </p:cNvCxnSpPr>
          <p:nvPr/>
        </p:nvCxnSpPr>
        <p:spPr>
          <a:xfrm>
            <a:off x="548643" y="3341719"/>
            <a:ext cx="6999313" cy="319566"/>
          </a:xfrm>
          <a:prstGeom prst="bentConnector3">
            <a:avLst>
              <a:gd name="adj1" fmla="val 119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6FEA7E64-DA2B-F196-A186-490BC88E1685}"/>
              </a:ext>
            </a:extLst>
          </p:cNvPr>
          <p:cNvCxnSpPr>
            <a:cxnSpLocks/>
          </p:cNvCxnSpPr>
          <p:nvPr/>
        </p:nvCxnSpPr>
        <p:spPr>
          <a:xfrm flipV="1">
            <a:off x="7805651" y="3336607"/>
            <a:ext cx="3728262" cy="324678"/>
          </a:xfrm>
          <a:prstGeom prst="bentConnector3">
            <a:avLst>
              <a:gd name="adj1" fmla="val 99944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542097A-1FBA-8820-33AF-5955A87CB56D}"/>
              </a:ext>
            </a:extLst>
          </p:cNvPr>
          <p:cNvSpPr txBox="1"/>
          <p:nvPr/>
        </p:nvSpPr>
        <p:spPr>
          <a:xfrm>
            <a:off x="162098" y="1313411"/>
            <a:ext cx="529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For messages less than 256 – header size (~140 bytes)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94C90D6A-DEF6-1278-0F0E-6C58E4A6E4E3}"/>
              </a:ext>
            </a:extLst>
          </p:cNvPr>
          <p:cNvSpPr/>
          <p:nvPr/>
        </p:nvSpPr>
        <p:spPr>
          <a:xfrm>
            <a:off x="7392730" y="4181851"/>
            <a:ext cx="551412" cy="319566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ptr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9D6BA11-25A3-4F0E-DB08-0128155AFD20}"/>
              </a:ext>
            </a:extLst>
          </p:cNvPr>
          <p:cNvCxnSpPr/>
          <p:nvPr/>
        </p:nvCxnSpPr>
        <p:spPr>
          <a:xfrm flipV="1">
            <a:off x="7668436" y="3743931"/>
            <a:ext cx="0" cy="4379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B2A18802-BC75-88F0-371F-5B598340EFD0}"/>
              </a:ext>
            </a:extLst>
          </p:cNvPr>
          <p:cNvSpPr/>
          <p:nvPr/>
        </p:nvSpPr>
        <p:spPr>
          <a:xfrm>
            <a:off x="254263" y="3697114"/>
            <a:ext cx="978127" cy="427993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payload</a:t>
            </a:r>
          </a:p>
        </p:txBody>
      </p:sp>
    </p:spTree>
    <p:extLst>
      <p:ext uri="{BB962C8B-B14F-4D97-AF65-F5344CB8AC3E}">
        <p14:creationId xmlns:p14="http://schemas.microsoft.com/office/powerpoint/2010/main" val="3971485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533A4-863C-C0D3-9876-2304505B7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A5BAB-A76D-1AA2-A39F-62B23F6FD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architecture: inject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D4F42-64BC-B837-A803-312E0982BE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4DEDC-7FEC-BD18-41A9-6BE37780E3C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D3BD04-8B3D-72C0-A396-631205208587}"/>
              </a:ext>
            </a:extLst>
          </p:cNvPr>
          <p:cNvSpPr/>
          <p:nvPr/>
        </p:nvSpPr>
        <p:spPr>
          <a:xfrm>
            <a:off x="1421478" y="2211187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ep0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40B1D24-CAB3-CF3A-2B24-880A385C0E01}"/>
              </a:ext>
            </a:extLst>
          </p:cNvPr>
          <p:cNvSpPr/>
          <p:nvPr/>
        </p:nvSpPr>
        <p:spPr>
          <a:xfrm>
            <a:off x="7096296" y="2211186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ep1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153F7EC-8A9D-CD10-C6E6-544F8A15392B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 queue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12C3896-9970-EC21-021D-D3E78BDB658E}"/>
              </a:ext>
            </a:extLst>
          </p:cNvPr>
          <p:cNvCxnSpPr/>
          <p:nvPr/>
        </p:nvCxnSpPr>
        <p:spPr>
          <a:xfrm>
            <a:off x="6104313" y="1313411"/>
            <a:ext cx="0" cy="508794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274F707A-B5BA-9873-F29A-19E189E3F1E9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256         256         256         256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2049B6A-F367-8A57-4FC9-A870FB9555B3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8908472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8FFDEAE-7390-77DF-145E-001C1650CBDA}"/>
              </a:ext>
            </a:extLst>
          </p:cNvPr>
          <p:cNvCxnSpPr/>
          <p:nvPr/>
        </p:nvCxnSpPr>
        <p:spPr>
          <a:xfrm>
            <a:off x="8102137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08F53B-3C9C-DA67-2BC9-D14B4A461A5D}"/>
              </a:ext>
            </a:extLst>
          </p:cNvPr>
          <p:cNvCxnSpPr/>
          <p:nvPr/>
        </p:nvCxnSpPr>
        <p:spPr>
          <a:xfrm>
            <a:off x="9781308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ight Brace 9">
            <a:extLst>
              <a:ext uri="{FF2B5EF4-FFF2-40B4-BE49-F238E27FC236}">
                <a16:creationId xmlns:a16="http://schemas.microsoft.com/office/drawing/2014/main" id="{C5FEF2D1-7651-396D-176D-481FB7158E66}"/>
              </a:ext>
            </a:extLst>
          </p:cNvPr>
          <p:cNvSpPr/>
          <p:nvPr/>
        </p:nvSpPr>
        <p:spPr>
          <a:xfrm rot="5400000">
            <a:off x="7569102" y="3147754"/>
            <a:ext cx="198668" cy="82839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3321333-C6B4-2412-AFE6-2A5B11104975}"/>
              </a:ext>
            </a:extLst>
          </p:cNvPr>
          <p:cNvSpPr/>
          <p:nvPr/>
        </p:nvSpPr>
        <p:spPr>
          <a:xfrm>
            <a:off x="162098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AF6F6F-0761-D60D-EDA3-DBE713F803EA}"/>
              </a:ext>
            </a:extLst>
          </p:cNvPr>
          <p:cNvSpPr/>
          <p:nvPr/>
        </p:nvSpPr>
        <p:spPr>
          <a:xfrm>
            <a:off x="11096103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F80D1400-7039-225B-0339-E70139B1BA56}"/>
              </a:ext>
            </a:extLst>
          </p:cNvPr>
          <p:cNvCxnSpPr>
            <a:cxnSpLocks/>
            <a:endCxn id="21" idx="1"/>
          </p:cNvCxnSpPr>
          <p:nvPr/>
        </p:nvCxnSpPr>
        <p:spPr>
          <a:xfrm rot="16200000" flipH="1">
            <a:off x="529666" y="3360696"/>
            <a:ext cx="1068732" cy="1030778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CA1A33F0-EFC9-DCE2-B24B-9C6CEEB3E6D8}"/>
              </a:ext>
            </a:extLst>
          </p:cNvPr>
          <p:cNvCxnSpPr>
            <a:cxnSpLocks/>
          </p:cNvCxnSpPr>
          <p:nvPr/>
        </p:nvCxnSpPr>
        <p:spPr>
          <a:xfrm flipV="1">
            <a:off x="1964579" y="3361747"/>
            <a:ext cx="9579025" cy="1499691"/>
          </a:xfrm>
          <a:prstGeom prst="bentConnector3">
            <a:avLst>
              <a:gd name="adj1" fmla="val 99986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97E0702-0D1D-85CE-CDAB-FD7AB05B5F70}"/>
              </a:ext>
            </a:extLst>
          </p:cNvPr>
          <p:cNvSpPr txBox="1"/>
          <p:nvPr/>
        </p:nvSpPr>
        <p:spPr>
          <a:xfrm>
            <a:off x="162098" y="1313411"/>
            <a:ext cx="2639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For messages less than 4k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FA6993-39F6-2149-85C5-00FEF89236B8}"/>
              </a:ext>
            </a:extLst>
          </p:cNvPr>
          <p:cNvSpPr/>
          <p:nvPr/>
        </p:nvSpPr>
        <p:spPr>
          <a:xfrm>
            <a:off x="1579421" y="420678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4096       4096       4096       4096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2C0F8D5-4D70-D7E5-431F-0FD17D87DACF}"/>
              </a:ext>
            </a:extLst>
          </p:cNvPr>
          <p:cNvCxnSpPr>
            <a:stCxn id="21" idx="0"/>
            <a:endCxn id="21" idx="2"/>
          </p:cNvCxnSpPr>
          <p:nvPr/>
        </p:nvCxnSpPr>
        <p:spPr>
          <a:xfrm>
            <a:off x="3233654" y="420678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2BC05C9-0345-F562-92F1-63584A4772F1}"/>
              </a:ext>
            </a:extLst>
          </p:cNvPr>
          <p:cNvCxnSpPr/>
          <p:nvPr/>
        </p:nvCxnSpPr>
        <p:spPr>
          <a:xfrm>
            <a:off x="2427319" y="420678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7CCA4EA-B24C-F197-3DB8-BA0495263008}"/>
              </a:ext>
            </a:extLst>
          </p:cNvPr>
          <p:cNvCxnSpPr/>
          <p:nvPr/>
        </p:nvCxnSpPr>
        <p:spPr>
          <a:xfrm>
            <a:off x="4106490" y="420678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B3A865A-5184-4815-5FBA-E10FFC0CF303}"/>
              </a:ext>
            </a:extLst>
          </p:cNvPr>
          <p:cNvCxnSpPr>
            <a:cxnSpLocks/>
          </p:cNvCxnSpPr>
          <p:nvPr/>
        </p:nvCxnSpPr>
        <p:spPr>
          <a:xfrm flipV="1">
            <a:off x="1965965" y="4614113"/>
            <a:ext cx="0" cy="2473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5AA5436D-36AA-2447-F3B3-F3ECA6A232D5}"/>
              </a:ext>
            </a:extLst>
          </p:cNvPr>
          <p:cNvSpPr/>
          <p:nvPr/>
        </p:nvSpPr>
        <p:spPr>
          <a:xfrm>
            <a:off x="1578034" y="3090292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256         256         256         256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6D6DA4C-6EF8-B662-B83A-FD2F8C05E843}"/>
              </a:ext>
            </a:extLst>
          </p:cNvPr>
          <p:cNvCxnSpPr/>
          <p:nvPr/>
        </p:nvCxnSpPr>
        <p:spPr>
          <a:xfrm>
            <a:off x="2425932" y="3090292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932572C-7554-00C0-9C1C-FCC09AA3429B}"/>
              </a:ext>
            </a:extLst>
          </p:cNvPr>
          <p:cNvCxnSpPr/>
          <p:nvPr/>
        </p:nvCxnSpPr>
        <p:spPr>
          <a:xfrm>
            <a:off x="4105103" y="3090292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FB6C4D9-D2E4-DED3-0979-BA9F3F1C084B}"/>
              </a:ext>
            </a:extLst>
          </p:cNvPr>
          <p:cNvCxnSpPr/>
          <p:nvPr/>
        </p:nvCxnSpPr>
        <p:spPr>
          <a:xfrm>
            <a:off x="3222569" y="3090292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2567E31-437B-2A77-AC91-9131524F219B}"/>
              </a:ext>
            </a:extLst>
          </p:cNvPr>
          <p:cNvCxnSpPr/>
          <p:nvPr/>
        </p:nvCxnSpPr>
        <p:spPr>
          <a:xfrm>
            <a:off x="1578034" y="3544976"/>
            <a:ext cx="0" cy="62481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BB06881-8797-EBA4-AD94-AD53325FAE73}"/>
              </a:ext>
            </a:extLst>
          </p:cNvPr>
          <p:cNvCxnSpPr/>
          <p:nvPr/>
        </p:nvCxnSpPr>
        <p:spPr>
          <a:xfrm>
            <a:off x="2425932" y="3544976"/>
            <a:ext cx="0" cy="62481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C6752DB-4D5C-24F3-7100-7044B2C9AFCA}"/>
              </a:ext>
            </a:extLst>
          </p:cNvPr>
          <p:cNvCxnSpPr/>
          <p:nvPr/>
        </p:nvCxnSpPr>
        <p:spPr>
          <a:xfrm>
            <a:off x="3222569" y="3544976"/>
            <a:ext cx="0" cy="62481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3E5C822-DD82-3555-A511-54B7A1A2C648}"/>
              </a:ext>
            </a:extLst>
          </p:cNvPr>
          <p:cNvCxnSpPr/>
          <p:nvPr/>
        </p:nvCxnSpPr>
        <p:spPr>
          <a:xfrm>
            <a:off x="4105103" y="3544976"/>
            <a:ext cx="0" cy="62481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CB491FB-22F0-7FE4-65BE-A534F627936B}"/>
              </a:ext>
            </a:extLst>
          </p:cNvPr>
          <p:cNvCxnSpPr/>
          <p:nvPr/>
        </p:nvCxnSpPr>
        <p:spPr>
          <a:xfrm>
            <a:off x="4886499" y="3544976"/>
            <a:ext cx="0" cy="62481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2B6A7AAF-B89F-F322-A2CB-24EFEA0182C9}"/>
              </a:ext>
            </a:extLst>
          </p:cNvPr>
          <p:cNvSpPr/>
          <p:nvPr/>
        </p:nvSpPr>
        <p:spPr>
          <a:xfrm>
            <a:off x="7471605" y="3741716"/>
            <a:ext cx="551412" cy="319566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ptr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3FEF368A-4999-68D4-D43C-A4CEDA934EAA}"/>
              </a:ext>
            </a:extLst>
          </p:cNvPr>
          <p:cNvCxnSpPr>
            <a:cxnSpLocks/>
            <a:stCxn id="36" idx="1"/>
          </p:cNvCxnSpPr>
          <p:nvPr/>
        </p:nvCxnSpPr>
        <p:spPr>
          <a:xfrm rot="10800000">
            <a:off x="1943797" y="2763949"/>
            <a:ext cx="5527808" cy="1137551"/>
          </a:xfrm>
          <a:prstGeom prst="bentConnector3">
            <a:avLst>
              <a:gd name="adj1" fmla="val 1811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3B7F24E-E7B7-28AA-30C2-2A65BB9A824D}"/>
              </a:ext>
            </a:extLst>
          </p:cNvPr>
          <p:cNvCxnSpPr/>
          <p:nvPr/>
        </p:nvCxnSpPr>
        <p:spPr>
          <a:xfrm>
            <a:off x="1943798" y="2741880"/>
            <a:ext cx="0" cy="3599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F5A3BEBB-3BF5-B452-11E0-88173D2BFB9F}"/>
              </a:ext>
            </a:extLst>
          </p:cNvPr>
          <p:cNvSpPr/>
          <p:nvPr/>
        </p:nvSpPr>
        <p:spPr>
          <a:xfrm>
            <a:off x="1587732" y="508685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err="1"/>
              <a:t>ptr</a:t>
            </a:r>
            <a:r>
              <a:rPr lang="en-US" dirty="0"/>
              <a:t>          </a:t>
            </a:r>
            <a:r>
              <a:rPr lang="en-US" dirty="0" err="1"/>
              <a:t>ptr</a:t>
            </a:r>
            <a:r>
              <a:rPr lang="en-US" dirty="0"/>
              <a:t>          </a:t>
            </a:r>
            <a:r>
              <a:rPr lang="en-US" dirty="0" err="1"/>
              <a:t>ptr</a:t>
            </a:r>
            <a:r>
              <a:rPr lang="en-US" dirty="0"/>
              <a:t>           </a:t>
            </a:r>
            <a:r>
              <a:rPr lang="en-US" dirty="0" err="1"/>
              <a:t>ptr</a:t>
            </a:r>
            <a:endParaRPr lang="en-US" dirty="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25761FE2-1371-89E0-153A-D6B634F583FB}"/>
              </a:ext>
            </a:extLst>
          </p:cNvPr>
          <p:cNvCxnSpPr/>
          <p:nvPr/>
        </p:nvCxnSpPr>
        <p:spPr>
          <a:xfrm>
            <a:off x="3232267" y="508685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6D56C38-9F39-29E5-14C7-2DC44D9B688B}"/>
              </a:ext>
            </a:extLst>
          </p:cNvPr>
          <p:cNvCxnSpPr/>
          <p:nvPr/>
        </p:nvCxnSpPr>
        <p:spPr>
          <a:xfrm>
            <a:off x="2425932" y="508685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46D30E5-074A-0527-A405-71E678B8EA40}"/>
              </a:ext>
            </a:extLst>
          </p:cNvPr>
          <p:cNvCxnSpPr/>
          <p:nvPr/>
        </p:nvCxnSpPr>
        <p:spPr>
          <a:xfrm>
            <a:off x="4105103" y="508685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88412314-436C-0A8B-0544-07B12709621F}"/>
              </a:ext>
            </a:extLst>
          </p:cNvPr>
          <p:cNvCxnSpPr>
            <a:stCxn id="36" idx="2"/>
            <a:endCxn id="57" idx="3"/>
          </p:cNvCxnSpPr>
          <p:nvPr/>
        </p:nvCxnSpPr>
        <p:spPr>
          <a:xfrm rot="5400000">
            <a:off x="5707135" y="3250344"/>
            <a:ext cx="1229239" cy="285111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9F260630-E950-B248-632E-1E7A1B6715A8}"/>
              </a:ext>
            </a:extLst>
          </p:cNvPr>
          <p:cNvSpPr/>
          <p:nvPr/>
        </p:nvSpPr>
        <p:spPr>
          <a:xfrm>
            <a:off x="241255" y="5828376"/>
            <a:ext cx="3446647" cy="83680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Inject buffer runs parallel to command pool so no control is needed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FA6A7FCF-20CC-2BDD-CF35-00C44022D8C5}"/>
              </a:ext>
            </a:extLst>
          </p:cNvPr>
          <p:cNvSpPr/>
          <p:nvPr/>
        </p:nvSpPr>
        <p:spPr>
          <a:xfrm>
            <a:off x="6588383" y="5690668"/>
            <a:ext cx="2988500" cy="67197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Command returned when operation is done</a:t>
            </a:r>
          </a:p>
        </p:txBody>
      </p:sp>
    </p:spTree>
    <p:extLst>
      <p:ext uri="{BB962C8B-B14F-4D97-AF65-F5344CB8AC3E}">
        <p14:creationId xmlns:p14="http://schemas.microsoft.com/office/powerpoint/2010/main" val="1768075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177DB2-E041-9843-72B3-51AC93BB5D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81D63-3A0B-A947-3715-BB9C6095D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architecture: CMA/IPC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BDCBE-445C-8E33-D3D1-287455441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3BA78-38F4-4749-7091-8FEB15575ED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B3DF24-6D3B-3C4F-B372-413C7BDA7A8C}"/>
              </a:ext>
            </a:extLst>
          </p:cNvPr>
          <p:cNvSpPr/>
          <p:nvPr/>
        </p:nvSpPr>
        <p:spPr>
          <a:xfrm>
            <a:off x="1421478" y="2211187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ep0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25F42C2-91F4-0268-5371-30948BC174FD}"/>
              </a:ext>
            </a:extLst>
          </p:cNvPr>
          <p:cNvSpPr/>
          <p:nvPr/>
        </p:nvSpPr>
        <p:spPr>
          <a:xfrm>
            <a:off x="7096296" y="2211186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ep1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55FEDC2-CEC3-BB7F-E8E6-638FB83C18CB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 queue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E2DE3C7-3999-49AE-47E7-FB08010DE67E}"/>
              </a:ext>
            </a:extLst>
          </p:cNvPr>
          <p:cNvCxnSpPr/>
          <p:nvPr/>
        </p:nvCxnSpPr>
        <p:spPr>
          <a:xfrm>
            <a:off x="6104313" y="1313411"/>
            <a:ext cx="0" cy="508794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CD6B357-6C0C-6051-A76B-C2753351FC1C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256         256         256         256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329D70-674A-C453-FC42-1B8AEC9C6E12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8908472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9CC45F-90A2-11D9-5F7B-7898A37C62B9}"/>
              </a:ext>
            </a:extLst>
          </p:cNvPr>
          <p:cNvCxnSpPr/>
          <p:nvPr/>
        </p:nvCxnSpPr>
        <p:spPr>
          <a:xfrm>
            <a:off x="8102137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A50BD96-4C91-DF3B-E8B5-8167E6BEC9E1}"/>
              </a:ext>
            </a:extLst>
          </p:cNvPr>
          <p:cNvCxnSpPr/>
          <p:nvPr/>
        </p:nvCxnSpPr>
        <p:spPr>
          <a:xfrm>
            <a:off x="9781308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ight Brace 9">
            <a:extLst>
              <a:ext uri="{FF2B5EF4-FFF2-40B4-BE49-F238E27FC236}">
                <a16:creationId xmlns:a16="http://schemas.microsoft.com/office/drawing/2014/main" id="{2B6BACEC-A92F-3EF3-3DF5-A976B04502DA}"/>
              </a:ext>
            </a:extLst>
          </p:cNvPr>
          <p:cNvSpPr/>
          <p:nvPr/>
        </p:nvSpPr>
        <p:spPr>
          <a:xfrm rot="5400000">
            <a:off x="7569102" y="3147754"/>
            <a:ext cx="198668" cy="82839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C3C76E-57C0-40CF-3004-13AAD87B0865}"/>
              </a:ext>
            </a:extLst>
          </p:cNvPr>
          <p:cNvSpPr/>
          <p:nvPr/>
        </p:nvSpPr>
        <p:spPr>
          <a:xfrm>
            <a:off x="162098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D05062-40D6-E91C-5613-723A7DE2E3A6}"/>
              </a:ext>
            </a:extLst>
          </p:cNvPr>
          <p:cNvSpPr/>
          <p:nvPr/>
        </p:nvSpPr>
        <p:spPr>
          <a:xfrm>
            <a:off x="11096103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F4CD113-8714-E216-9DF6-96BAE0BBD9DC}"/>
              </a:ext>
            </a:extLst>
          </p:cNvPr>
          <p:cNvSpPr/>
          <p:nvPr/>
        </p:nvSpPr>
        <p:spPr>
          <a:xfrm>
            <a:off x="1578034" y="3090292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256         256         256         256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D83197E-2E5C-E1EE-3C92-7F9C4D4D082A}"/>
              </a:ext>
            </a:extLst>
          </p:cNvPr>
          <p:cNvCxnSpPr/>
          <p:nvPr/>
        </p:nvCxnSpPr>
        <p:spPr>
          <a:xfrm>
            <a:off x="2425932" y="3090292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E564414-1EA6-537B-80BA-7631406E6BA5}"/>
              </a:ext>
            </a:extLst>
          </p:cNvPr>
          <p:cNvCxnSpPr/>
          <p:nvPr/>
        </p:nvCxnSpPr>
        <p:spPr>
          <a:xfrm>
            <a:off x="4105103" y="3090292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4DC375-784A-1BFA-EF4A-6EF67DF9FB5F}"/>
              </a:ext>
            </a:extLst>
          </p:cNvPr>
          <p:cNvCxnSpPr/>
          <p:nvPr/>
        </p:nvCxnSpPr>
        <p:spPr>
          <a:xfrm>
            <a:off x="3222569" y="3090292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F2860A2D-1E86-73C7-78F8-FE1BD1E17FC6}"/>
              </a:ext>
            </a:extLst>
          </p:cNvPr>
          <p:cNvSpPr/>
          <p:nvPr/>
        </p:nvSpPr>
        <p:spPr>
          <a:xfrm>
            <a:off x="7471605" y="3741716"/>
            <a:ext cx="551412" cy="319566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ptr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09F4ACC8-3973-3E01-A418-BBF7D2873384}"/>
              </a:ext>
            </a:extLst>
          </p:cNvPr>
          <p:cNvCxnSpPr>
            <a:cxnSpLocks/>
            <a:stCxn id="36" idx="1"/>
          </p:cNvCxnSpPr>
          <p:nvPr/>
        </p:nvCxnSpPr>
        <p:spPr>
          <a:xfrm rot="10800000">
            <a:off x="1943797" y="2763949"/>
            <a:ext cx="5527808" cy="1137551"/>
          </a:xfrm>
          <a:prstGeom prst="bentConnector3">
            <a:avLst>
              <a:gd name="adj1" fmla="val 1811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DDB0A1C-0353-A84F-68CA-47F1106854A7}"/>
              </a:ext>
            </a:extLst>
          </p:cNvPr>
          <p:cNvCxnSpPr/>
          <p:nvPr/>
        </p:nvCxnSpPr>
        <p:spPr>
          <a:xfrm>
            <a:off x="1943798" y="2741880"/>
            <a:ext cx="0" cy="3599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436D51A9-1E62-E78A-D166-DCF5805162D4}"/>
              </a:ext>
            </a:extLst>
          </p:cNvPr>
          <p:cNvSpPr/>
          <p:nvPr/>
        </p:nvSpPr>
        <p:spPr>
          <a:xfrm>
            <a:off x="1587732" y="508685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err="1"/>
              <a:t>ptr</a:t>
            </a:r>
            <a:r>
              <a:rPr lang="en-US" dirty="0"/>
              <a:t>          </a:t>
            </a:r>
            <a:r>
              <a:rPr lang="en-US" dirty="0" err="1"/>
              <a:t>ptr</a:t>
            </a:r>
            <a:r>
              <a:rPr lang="en-US" dirty="0"/>
              <a:t>          </a:t>
            </a:r>
            <a:r>
              <a:rPr lang="en-US" dirty="0" err="1"/>
              <a:t>ptr</a:t>
            </a:r>
            <a:r>
              <a:rPr lang="en-US" dirty="0"/>
              <a:t>           </a:t>
            </a:r>
            <a:r>
              <a:rPr lang="en-US" dirty="0" err="1"/>
              <a:t>ptr</a:t>
            </a:r>
            <a:endParaRPr lang="en-US" dirty="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DF1347D-321C-D4F4-C363-7080B6E66058}"/>
              </a:ext>
            </a:extLst>
          </p:cNvPr>
          <p:cNvCxnSpPr/>
          <p:nvPr/>
        </p:nvCxnSpPr>
        <p:spPr>
          <a:xfrm>
            <a:off x="3232267" y="508685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6130932-F0E3-C24F-F79F-71EBF924074F}"/>
              </a:ext>
            </a:extLst>
          </p:cNvPr>
          <p:cNvCxnSpPr/>
          <p:nvPr/>
        </p:nvCxnSpPr>
        <p:spPr>
          <a:xfrm>
            <a:off x="2425932" y="508685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64E71BB-105F-3FD1-C0C8-32D3D31E5640}"/>
              </a:ext>
            </a:extLst>
          </p:cNvPr>
          <p:cNvCxnSpPr/>
          <p:nvPr/>
        </p:nvCxnSpPr>
        <p:spPr>
          <a:xfrm>
            <a:off x="4105103" y="508685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3192C724-8E08-85CD-6481-6926916D8B4D}"/>
              </a:ext>
            </a:extLst>
          </p:cNvPr>
          <p:cNvCxnSpPr>
            <a:stCxn id="36" idx="2"/>
            <a:endCxn id="57" idx="3"/>
          </p:cNvCxnSpPr>
          <p:nvPr/>
        </p:nvCxnSpPr>
        <p:spPr>
          <a:xfrm rot="5400000">
            <a:off x="5707135" y="3250344"/>
            <a:ext cx="1229239" cy="285111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103D6AC5-0798-0D9B-C887-1F949A5EB747}"/>
              </a:ext>
            </a:extLst>
          </p:cNvPr>
          <p:cNvCxnSpPr>
            <a:cxnSpLocks/>
          </p:cNvCxnSpPr>
          <p:nvPr/>
        </p:nvCxnSpPr>
        <p:spPr>
          <a:xfrm rot="16200000" flipH="1">
            <a:off x="6089649" y="-2084230"/>
            <a:ext cx="12700" cy="10934005"/>
          </a:xfrm>
          <a:prstGeom prst="bentConnector3">
            <a:avLst>
              <a:gd name="adj1" fmla="val 9654575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2524F10-41BF-BC6B-5086-5AF1779BC7A9}"/>
              </a:ext>
            </a:extLst>
          </p:cNvPr>
          <p:cNvSpPr txBox="1"/>
          <p:nvPr/>
        </p:nvSpPr>
        <p:spPr>
          <a:xfrm>
            <a:off x="162098" y="1314280"/>
            <a:ext cx="5785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For messages larger than 4k able to go through CMA or IPC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35984FC6-8808-FFF8-480B-CBCC766E58FA}"/>
              </a:ext>
            </a:extLst>
          </p:cNvPr>
          <p:cNvSpPr/>
          <p:nvPr/>
        </p:nvSpPr>
        <p:spPr>
          <a:xfrm>
            <a:off x="6588383" y="5690668"/>
            <a:ext cx="2988500" cy="67197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Command returned when operation is done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0287DF81-77A7-388E-B576-D2A19389F91C}"/>
              </a:ext>
            </a:extLst>
          </p:cNvPr>
          <p:cNvSpPr/>
          <p:nvPr/>
        </p:nvSpPr>
        <p:spPr>
          <a:xfrm>
            <a:off x="1433909" y="3665610"/>
            <a:ext cx="2988500" cy="67197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IPC info (handle, virtual address, </a:t>
            </a:r>
            <a:r>
              <a:rPr lang="en-US" dirty="0" err="1">
                <a:solidFill>
                  <a:schemeClr val="tx1"/>
                </a:solidFill>
              </a:rPr>
              <a:t>etc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0BC74485-B25D-F75F-15D2-FB51E1BAE4CA}"/>
              </a:ext>
            </a:extLst>
          </p:cNvPr>
          <p:cNvCxnSpPr/>
          <p:nvPr/>
        </p:nvCxnSpPr>
        <p:spPr>
          <a:xfrm>
            <a:off x="365760" y="3341719"/>
            <a:ext cx="1578036" cy="319566"/>
          </a:xfrm>
          <a:prstGeom prst="bentConnector3">
            <a:avLst>
              <a:gd name="adj1" fmla="val 101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19D4B83-EA20-5644-1D60-53B3C939C593}"/>
              </a:ext>
            </a:extLst>
          </p:cNvPr>
          <p:cNvCxnSpPr/>
          <p:nvPr/>
        </p:nvCxnSpPr>
        <p:spPr>
          <a:xfrm flipV="1">
            <a:off x="1943796" y="3516282"/>
            <a:ext cx="0" cy="1450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312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55408-5B9F-8263-DD23-EE7535508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8358B-D386-B385-602A-D8EA5190E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architecture: SAR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461FCB-AF87-2BA9-DA04-035EE3012C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2C445-6AB5-82D7-3C92-E9C6FDA27FC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D1B071-2DB1-FD10-7BBA-37F000B710B0}"/>
              </a:ext>
            </a:extLst>
          </p:cNvPr>
          <p:cNvSpPr/>
          <p:nvPr/>
        </p:nvSpPr>
        <p:spPr>
          <a:xfrm>
            <a:off x="1421478" y="2211187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ep0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CE4C2-0A40-F23C-982A-DA2ED048F685}"/>
              </a:ext>
            </a:extLst>
          </p:cNvPr>
          <p:cNvSpPr/>
          <p:nvPr/>
        </p:nvSpPr>
        <p:spPr>
          <a:xfrm>
            <a:off x="7096296" y="2211186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ep1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11B6A19-1113-554E-6A28-116FA4CDBB0A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 queue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8349E7-2783-D412-B1CD-90E1FFC401C0}"/>
              </a:ext>
            </a:extLst>
          </p:cNvPr>
          <p:cNvCxnSpPr/>
          <p:nvPr/>
        </p:nvCxnSpPr>
        <p:spPr>
          <a:xfrm>
            <a:off x="6104313" y="1313411"/>
            <a:ext cx="0" cy="508794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1BC8C581-71B9-8C7E-6722-192E01C4DC78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256         256         256         256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4F681F-A516-C94E-6869-A655CF558AE8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8908472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6C725C5-6336-56E6-A9E8-E780D60B0EC8}"/>
              </a:ext>
            </a:extLst>
          </p:cNvPr>
          <p:cNvCxnSpPr/>
          <p:nvPr/>
        </p:nvCxnSpPr>
        <p:spPr>
          <a:xfrm>
            <a:off x="8102137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48D70DD-E4A3-7522-9630-1DCF72F2DA21}"/>
              </a:ext>
            </a:extLst>
          </p:cNvPr>
          <p:cNvCxnSpPr/>
          <p:nvPr/>
        </p:nvCxnSpPr>
        <p:spPr>
          <a:xfrm>
            <a:off x="9781308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ight Brace 9">
            <a:extLst>
              <a:ext uri="{FF2B5EF4-FFF2-40B4-BE49-F238E27FC236}">
                <a16:creationId xmlns:a16="http://schemas.microsoft.com/office/drawing/2014/main" id="{2B505765-6E56-7E4A-A6D3-EFEFFE7149F3}"/>
              </a:ext>
            </a:extLst>
          </p:cNvPr>
          <p:cNvSpPr/>
          <p:nvPr/>
        </p:nvSpPr>
        <p:spPr>
          <a:xfrm rot="5400000">
            <a:off x="7569102" y="3147754"/>
            <a:ext cx="198668" cy="82839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77B87F-3AED-6126-1573-CAE255D5EABE}"/>
              </a:ext>
            </a:extLst>
          </p:cNvPr>
          <p:cNvSpPr/>
          <p:nvPr/>
        </p:nvSpPr>
        <p:spPr>
          <a:xfrm>
            <a:off x="162098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66E1D5-BC9A-CD54-D879-F07DDAF2F46A}"/>
              </a:ext>
            </a:extLst>
          </p:cNvPr>
          <p:cNvSpPr/>
          <p:nvPr/>
        </p:nvSpPr>
        <p:spPr>
          <a:xfrm>
            <a:off x="11096103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8A5B96-933A-BDA3-6F37-528A79288434}"/>
              </a:ext>
            </a:extLst>
          </p:cNvPr>
          <p:cNvCxnSpPr>
            <a:cxnSpLocks/>
          </p:cNvCxnSpPr>
          <p:nvPr/>
        </p:nvCxnSpPr>
        <p:spPr>
          <a:xfrm flipV="1">
            <a:off x="4896197" y="3361747"/>
            <a:ext cx="6647407" cy="1110500"/>
          </a:xfrm>
          <a:prstGeom prst="bentConnector3">
            <a:avLst>
              <a:gd name="adj1" fmla="val 10002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C6E53CD-711A-7FF9-EA3D-0FD4EF867585}"/>
              </a:ext>
            </a:extLst>
          </p:cNvPr>
          <p:cNvSpPr/>
          <p:nvPr/>
        </p:nvSpPr>
        <p:spPr>
          <a:xfrm>
            <a:off x="1587732" y="4276768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sar</a:t>
            </a:r>
            <a:r>
              <a:rPr lang="en-US" dirty="0"/>
              <a:t> pool (32k)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D5BE5F1A-2F37-0A17-FD12-DC9CCB4A4BA5}"/>
              </a:ext>
            </a:extLst>
          </p:cNvPr>
          <p:cNvCxnSpPr>
            <a:cxnSpLocks/>
          </p:cNvCxnSpPr>
          <p:nvPr/>
        </p:nvCxnSpPr>
        <p:spPr>
          <a:xfrm flipV="1">
            <a:off x="4896197" y="3361747"/>
            <a:ext cx="6647407" cy="1110500"/>
          </a:xfrm>
          <a:prstGeom prst="bentConnector3">
            <a:avLst>
              <a:gd name="adj1" fmla="val 10002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8DC4AC8-B7BA-4242-A990-CD352D1DD76B}"/>
              </a:ext>
            </a:extLst>
          </p:cNvPr>
          <p:cNvSpPr/>
          <p:nvPr/>
        </p:nvSpPr>
        <p:spPr>
          <a:xfrm>
            <a:off x="1587732" y="4276768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32k         </a:t>
            </a:r>
            <a:r>
              <a:rPr lang="en-US" dirty="0" err="1"/>
              <a:t>32k</a:t>
            </a:r>
            <a:r>
              <a:rPr lang="en-US" dirty="0"/>
              <a:t>         </a:t>
            </a:r>
            <a:r>
              <a:rPr lang="en-US" dirty="0" err="1"/>
              <a:t>32k</a:t>
            </a:r>
            <a:r>
              <a:rPr lang="en-US" dirty="0"/>
              <a:t>          </a:t>
            </a:r>
            <a:r>
              <a:rPr lang="en-US" dirty="0" err="1"/>
              <a:t>32k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4E97ECC-963B-B308-81B4-2DB8C19EE8C8}"/>
              </a:ext>
            </a:extLst>
          </p:cNvPr>
          <p:cNvCxnSpPr>
            <a:cxnSpLocks/>
          </p:cNvCxnSpPr>
          <p:nvPr/>
        </p:nvCxnSpPr>
        <p:spPr>
          <a:xfrm>
            <a:off x="3192090" y="4264978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6373884-60FE-6461-7364-807FDB18F46F}"/>
              </a:ext>
            </a:extLst>
          </p:cNvPr>
          <p:cNvCxnSpPr/>
          <p:nvPr/>
        </p:nvCxnSpPr>
        <p:spPr>
          <a:xfrm>
            <a:off x="2385755" y="4264978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821399-7E78-2F74-CF9D-5D79BCA65575}"/>
              </a:ext>
            </a:extLst>
          </p:cNvPr>
          <p:cNvCxnSpPr/>
          <p:nvPr/>
        </p:nvCxnSpPr>
        <p:spPr>
          <a:xfrm>
            <a:off x="4064926" y="4264978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01CBD191-99B1-B7DB-BD74-33A50CF86D0B}"/>
              </a:ext>
            </a:extLst>
          </p:cNvPr>
          <p:cNvCxnSpPr>
            <a:endCxn id="21" idx="1"/>
          </p:cNvCxnSpPr>
          <p:nvPr/>
        </p:nvCxnSpPr>
        <p:spPr>
          <a:xfrm>
            <a:off x="379618" y="3361747"/>
            <a:ext cx="1208114" cy="1118683"/>
          </a:xfrm>
          <a:prstGeom prst="bentConnector3">
            <a:avLst>
              <a:gd name="adj1" fmla="val 459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C10D801-3F9F-D00E-4DEF-3D12E8AD4719}"/>
              </a:ext>
            </a:extLst>
          </p:cNvPr>
          <p:cNvSpPr/>
          <p:nvPr/>
        </p:nvSpPr>
        <p:spPr>
          <a:xfrm>
            <a:off x="1578034" y="3090292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256         256         256         256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AA78564-0CF9-BA54-F7F6-ED39E7D8E42A}"/>
              </a:ext>
            </a:extLst>
          </p:cNvPr>
          <p:cNvCxnSpPr/>
          <p:nvPr/>
        </p:nvCxnSpPr>
        <p:spPr>
          <a:xfrm>
            <a:off x="2425932" y="3090292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49178EC-940D-3EE3-63E1-217B195CFDAB}"/>
              </a:ext>
            </a:extLst>
          </p:cNvPr>
          <p:cNvCxnSpPr/>
          <p:nvPr/>
        </p:nvCxnSpPr>
        <p:spPr>
          <a:xfrm>
            <a:off x="4105103" y="3090292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AEAF001-8104-F2A0-FFCD-AD0BC4C81DEB}"/>
              </a:ext>
            </a:extLst>
          </p:cNvPr>
          <p:cNvCxnSpPr/>
          <p:nvPr/>
        </p:nvCxnSpPr>
        <p:spPr>
          <a:xfrm>
            <a:off x="3222569" y="3090292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0C4903AB-83F5-ED5E-923D-C4F5A2C09069}"/>
              </a:ext>
            </a:extLst>
          </p:cNvPr>
          <p:cNvSpPr/>
          <p:nvPr/>
        </p:nvSpPr>
        <p:spPr>
          <a:xfrm>
            <a:off x="7471605" y="3741716"/>
            <a:ext cx="551412" cy="319566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ptr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36CBFA81-9330-7422-B8F1-8D3AA297D3AD}"/>
              </a:ext>
            </a:extLst>
          </p:cNvPr>
          <p:cNvCxnSpPr>
            <a:stCxn id="36" idx="2"/>
          </p:cNvCxnSpPr>
          <p:nvPr/>
        </p:nvCxnSpPr>
        <p:spPr>
          <a:xfrm rot="5400000">
            <a:off x="5707135" y="3250344"/>
            <a:ext cx="1229239" cy="285111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8730A04-396A-21A1-0C88-1D6EDC1DBE99}"/>
              </a:ext>
            </a:extLst>
          </p:cNvPr>
          <p:cNvCxnSpPr/>
          <p:nvPr/>
        </p:nvCxnSpPr>
        <p:spPr>
          <a:xfrm flipV="1">
            <a:off x="1970116" y="3497616"/>
            <a:ext cx="0" cy="7673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61A413E8-D801-D5BD-B3C8-04DEE088965E}"/>
              </a:ext>
            </a:extLst>
          </p:cNvPr>
          <p:cNvCxnSpPr>
            <a:cxnSpLocks/>
          </p:cNvCxnSpPr>
          <p:nvPr/>
        </p:nvCxnSpPr>
        <p:spPr>
          <a:xfrm rot="10800000">
            <a:off x="1943797" y="2763949"/>
            <a:ext cx="5527808" cy="1137551"/>
          </a:xfrm>
          <a:prstGeom prst="bentConnector3">
            <a:avLst>
              <a:gd name="adj1" fmla="val 1811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2F0E76B-FE91-01B3-1183-50E0D856510D}"/>
              </a:ext>
            </a:extLst>
          </p:cNvPr>
          <p:cNvCxnSpPr/>
          <p:nvPr/>
        </p:nvCxnSpPr>
        <p:spPr>
          <a:xfrm>
            <a:off x="1943798" y="2741880"/>
            <a:ext cx="0" cy="3599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8344F7BE-3B75-8EF0-A9DF-458586FE408F}"/>
              </a:ext>
            </a:extLst>
          </p:cNvPr>
          <p:cNvSpPr/>
          <p:nvPr/>
        </p:nvSpPr>
        <p:spPr>
          <a:xfrm>
            <a:off x="1587732" y="508685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err="1"/>
              <a:t>ptr</a:t>
            </a:r>
            <a:r>
              <a:rPr lang="en-US" dirty="0"/>
              <a:t>          </a:t>
            </a:r>
            <a:r>
              <a:rPr lang="en-US" dirty="0" err="1"/>
              <a:t>ptr</a:t>
            </a:r>
            <a:r>
              <a:rPr lang="en-US" dirty="0"/>
              <a:t>          </a:t>
            </a:r>
            <a:r>
              <a:rPr lang="en-US" dirty="0" err="1"/>
              <a:t>ptr</a:t>
            </a:r>
            <a:r>
              <a:rPr lang="en-US" dirty="0"/>
              <a:t>           </a:t>
            </a:r>
            <a:r>
              <a:rPr lang="en-US" dirty="0" err="1"/>
              <a:t>ptr</a:t>
            </a:r>
            <a:endParaRPr lang="en-US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4A271DB-D20E-F468-89E4-48184C9A0443}"/>
              </a:ext>
            </a:extLst>
          </p:cNvPr>
          <p:cNvCxnSpPr/>
          <p:nvPr/>
        </p:nvCxnSpPr>
        <p:spPr>
          <a:xfrm>
            <a:off x="3232267" y="508685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D966F8B-7E52-C81F-F6BC-6D08EB93BBFF}"/>
              </a:ext>
            </a:extLst>
          </p:cNvPr>
          <p:cNvCxnSpPr/>
          <p:nvPr/>
        </p:nvCxnSpPr>
        <p:spPr>
          <a:xfrm>
            <a:off x="2425932" y="508685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6367249-11DA-C344-6709-3A881580F916}"/>
              </a:ext>
            </a:extLst>
          </p:cNvPr>
          <p:cNvCxnSpPr/>
          <p:nvPr/>
        </p:nvCxnSpPr>
        <p:spPr>
          <a:xfrm>
            <a:off x="4105103" y="508685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613489F-ECC8-D1DF-D94E-2EA9F6363D4B}"/>
              </a:ext>
            </a:extLst>
          </p:cNvPr>
          <p:cNvSpPr txBox="1"/>
          <p:nvPr/>
        </p:nvSpPr>
        <p:spPr>
          <a:xfrm>
            <a:off x="162098" y="1318952"/>
            <a:ext cx="5257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For messages larger than 4k NOT able to go through CMA or IPC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D143F0BA-E33D-D940-CBC0-94ACB0A8A0E8}"/>
              </a:ext>
            </a:extLst>
          </p:cNvPr>
          <p:cNvSpPr/>
          <p:nvPr/>
        </p:nvSpPr>
        <p:spPr>
          <a:xfrm>
            <a:off x="6588383" y="5690668"/>
            <a:ext cx="2988500" cy="67197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Command returned when operation is done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B3913E66-F99B-5F5F-5072-03C560732C7F}"/>
              </a:ext>
            </a:extLst>
          </p:cNvPr>
          <p:cNvSpPr/>
          <p:nvPr/>
        </p:nvSpPr>
        <p:spPr>
          <a:xfrm>
            <a:off x="1979815" y="3654472"/>
            <a:ext cx="2851111" cy="417669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SAR buffers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641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8B9D0-04E9-02CE-5196-FB17D274BC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5652F-B460-C7C9-CDC5-35BAE939D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shm issues (resolved)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10BD1-F017-E4A3-9BD3-D668B1382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send side commands allows receiver to hold onto command data for later</a:t>
            </a:r>
          </a:p>
          <a:p>
            <a:pPr lvl="1"/>
            <a:r>
              <a:rPr lang="en-US" dirty="0"/>
              <a:t>Reduces memory to copy command over and instructions to copy needed data</a:t>
            </a:r>
          </a:p>
          <a:p>
            <a:r>
              <a:rPr lang="en-US" dirty="0"/>
              <a:t>Inline performance maintained with contiguous command queue (prefetches commands during processing)</a:t>
            </a:r>
          </a:p>
          <a:p>
            <a:r>
              <a:rPr lang="en-US" dirty="0"/>
              <a:t>Inject pool management is not needed, runs in parallel to command queue.</a:t>
            </a:r>
          </a:p>
          <a:p>
            <a:pPr lvl="1"/>
            <a:r>
              <a:rPr lang="en-US" dirty="0"/>
              <a:t>All inject messages require a send side command. If the command is in use, so it the respective inject entry.</a:t>
            </a:r>
          </a:p>
          <a:p>
            <a:r>
              <a:rPr lang="en-US" dirty="0"/>
              <a:t>Response queue can handle out of order processing</a:t>
            </a:r>
          </a:p>
          <a:p>
            <a:pPr lvl="1"/>
            <a:r>
              <a:rPr lang="en-US" dirty="0"/>
              <a:t>Commands are inserted into the return queue only when the operation is done (or more processing is needed)</a:t>
            </a:r>
          </a:p>
          <a:p>
            <a:pPr lvl="1"/>
            <a:r>
              <a:rPr lang="en-US" dirty="0"/>
              <a:t>Since sends can complete out of order, unexpected large message do not block subsequence sends</a:t>
            </a:r>
          </a:p>
          <a:p>
            <a:r>
              <a:rPr lang="en-US" dirty="0"/>
              <a:t>Since incoming command can be reused, CMA-IPC fallback is simple to implement</a:t>
            </a:r>
          </a:p>
          <a:p>
            <a:pPr lvl="1"/>
            <a:r>
              <a:rPr lang="en-US" dirty="0"/>
              <a:t>Receiver reattempts transfer with different protocol using same command and using return queue with sender.</a:t>
            </a:r>
          </a:p>
          <a:p>
            <a:pPr lvl="1"/>
            <a:r>
              <a:rPr lang="en-US" dirty="0"/>
              <a:t>Return queue runs in parallel to command pool so space is always guaranteed during fallback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D4027-22CD-A95F-E1A2-E1AB583ECA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7549F-F6DD-6D63-AB66-31E86BE82D8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</p:spTree>
    <p:extLst>
      <p:ext uri="{BB962C8B-B14F-4D97-AF65-F5344CB8AC3E}">
        <p14:creationId xmlns:p14="http://schemas.microsoft.com/office/powerpoint/2010/main" val="3114201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5D8FE-E558-2448-F6EF-8B903C193EF4}"/>
              </a:ext>
            </a:extLst>
          </p:cNvPr>
          <p:cNvSpPr/>
          <p:nvPr/>
        </p:nvSpPr>
        <p:spPr>
          <a:xfrm>
            <a:off x="1421478" y="2211187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ep0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EFDA32-BDB9-6392-AF09-E460C7B3D354}"/>
              </a:ext>
            </a:extLst>
          </p:cNvPr>
          <p:cNvSpPr/>
          <p:nvPr/>
        </p:nvSpPr>
        <p:spPr>
          <a:xfrm>
            <a:off x="1579421" y="3017520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 queue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6DBB3-2C09-AFAE-D32B-E85A4FB15508}"/>
              </a:ext>
            </a:extLst>
          </p:cNvPr>
          <p:cNvSpPr/>
          <p:nvPr/>
        </p:nvSpPr>
        <p:spPr>
          <a:xfrm>
            <a:off x="1579421" y="3643746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inject pool (4k)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F29900-54A7-B2CF-5309-ECEE3F6084B7}"/>
              </a:ext>
            </a:extLst>
          </p:cNvPr>
          <p:cNvSpPr/>
          <p:nvPr/>
        </p:nvSpPr>
        <p:spPr>
          <a:xfrm>
            <a:off x="1587732" y="4276768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sar</a:t>
            </a:r>
            <a:r>
              <a:rPr lang="en-US" dirty="0"/>
              <a:t> pool (32k)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A4C31D-03E4-E6B2-3957-C150B0ADBB9A}"/>
              </a:ext>
            </a:extLst>
          </p:cNvPr>
          <p:cNvSpPr/>
          <p:nvPr/>
        </p:nvSpPr>
        <p:spPr>
          <a:xfrm>
            <a:off x="1587732" y="4909790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response queue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6EB9241-8B75-4375-7928-00BE5BDE7797}"/>
              </a:ext>
            </a:extLst>
          </p:cNvPr>
          <p:cNvCxnSpPr>
            <a:cxnSpLocks/>
          </p:cNvCxnSpPr>
          <p:nvPr/>
        </p:nvCxnSpPr>
        <p:spPr>
          <a:xfrm flipH="1">
            <a:off x="4904508" y="5136377"/>
            <a:ext cx="22859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D46E504-8FD9-AE1A-4151-22BB2AAB33F6}"/>
              </a:ext>
            </a:extLst>
          </p:cNvPr>
          <p:cNvCxnSpPr>
            <a:cxnSpLocks/>
          </p:cNvCxnSpPr>
          <p:nvPr/>
        </p:nvCxnSpPr>
        <p:spPr>
          <a:xfrm flipH="1">
            <a:off x="4896197" y="3248490"/>
            <a:ext cx="22859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22418EA-5811-C85E-91D3-439C1A6F698F}"/>
              </a:ext>
            </a:extLst>
          </p:cNvPr>
          <p:cNvCxnSpPr>
            <a:cxnSpLocks/>
          </p:cNvCxnSpPr>
          <p:nvPr/>
        </p:nvCxnSpPr>
        <p:spPr>
          <a:xfrm flipH="1">
            <a:off x="4896197" y="3831502"/>
            <a:ext cx="22859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E2289AE-CCB3-2588-CB3D-572B34528EA4}"/>
              </a:ext>
            </a:extLst>
          </p:cNvPr>
          <p:cNvCxnSpPr>
            <a:cxnSpLocks/>
          </p:cNvCxnSpPr>
          <p:nvPr/>
        </p:nvCxnSpPr>
        <p:spPr>
          <a:xfrm flipH="1">
            <a:off x="4896197" y="4473704"/>
            <a:ext cx="22859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D5F4D817-CC4C-1433-531E-CB301DE4F242}"/>
              </a:ext>
            </a:extLst>
          </p:cNvPr>
          <p:cNvSpPr/>
          <p:nvPr/>
        </p:nvSpPr>
        <p:spPr>
          <a:xfrm>
            <a:off x="7201593" y="2978784"/>
            <a:ext cx="4380807" cy="526363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Rx side circular command queue with inline command queue entries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DF748D29-ADDC-71BF-2E5B-82949E34A6E7}"/>
              </a:ext>
            </a:extLst>
          </p:cNvPr>
          <p:cNvSpPr/>
          <p:nvPr/>
        </p:nvSpPr>
        <p:spPr>
          <a:xfrm>
            <a:off x="7190507" y="3604768"/>
            <a:ext cx="4380807" cy="526363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Pool/</a:t>
            </a:r>
            <a:r>
              <a:rPr lang="en-US" dirty="0" err="1">
                <a:solidFill>
                  <a:schemeClr val="tx1"/>
                </a:solidFill>
              </a:rPr>
              <a:t>freestack</a:t>
            </a:r>
            <a:r>
              <a:rPr lang="en-US" dirty="0">
                <a:solidFill>
                  <a:schemeClr val="tx1"/>
                </a:solidFill>
              </a:rPr>
              <a:t> of 4k byte bounce buffers for medium messages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53FF8EBD-C008-B336-2382-5F9858A45C80}"/>
              </a:ext>
            </a:extLst>
          </p:cNvPr>
          <p:cNvSpPr/>
          <p:nvPr/>
        </p:nvSpPr>
        <p:spPr>
          <a:xfrm>
            <a:off x="7190507" y="4219592"/>
            <a:ext cx="4380807" cy="526363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Pool/</a:t>
            </a:r>
            <a:r>
              <a:rPr lang="en-US" dirty="0" err="1">
                <a:solidFill>
                  <a:schemeClr val="tx1"/>
                </a:solidFill>
              </a:rPr>
              <a:t>freestack</a:t>
            </a:r>
            <a:r>
              <a:rPr lang="en-US" dirty="0">
                <a:solidFill>
                  <a:schemeClr val="tx1"/>
                </a:solidFill>
              </a:rPr>
              <a:t> of 32k byte bounce buffers for large messages (non-CMA transfers)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331672A2-19B8-1FC3-1806-9F2995B3424B}"/>
              </a:ext>
            </a:extLst>
          </p:cNvPr>
          <p:cNvSpPr/>
          <p:nvPr/>
        </p:nvSpPr>
        <p:spPr>
          <a:xfrm>
            <a:off x="7182195" y="4876096"/>
            <a:ext cx="4380807" cy="526363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Tx size circular queue for responses/ACKs with message id and status</a:t>
            </a:r>
          </a:p>
        </p:txBody>
      </p:sp>
    </p:spTree>
    <p:extLst>
      <p:ext uri="{BB962C8B-B14F-4D97-AF65-F5344CB8AC3E}">
        <p14:creationId xmlns:p14="http://schemas.microsoft.com/office/powerpoint/2010/main" val="1846079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AB1143-A663-49A7-5C61-20EF481C0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AA713-F182-4146-7505-9233B1536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architecture: inline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A9394-F761-E4F3-1307-C6B596A228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5AF8A-0E2F-E4BE-2565-A0A3311DBD1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4EA052-D4B1-CED0-6600-CD4EDBE37027}"/>
              </a:ext>
            </a:extLst>
          </p:cNvPr>
          <p:cNvSpPr/>
          <p:nvPr/>
        </p:nvSpPr>
        <p:spPr>
          <a:xfrm>
            <a:off x="1421478" y="2211187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ep0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174B94-5230-E283-5BB7-6BDA14182ACC}"/>
              </a:ext>
            </a:extLst>
          </p:cNvPr>
          <p:cNvSpPr/>
          <p:nvPr/>
        </p:nvSpPr>
        <p:spPr>
          <a:xfrm>
            <a:off x="7096296" y="2211186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ep1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4F4C02-587D-EDDE-F7CE-3CA1BE8E9ADA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 queue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4ED6AAB-E972-33F8-282D-92B456C25C2A}"/>
              </a:ext>
            </a:extLst>
          </p:cNvPr>
          <p:cNvCxnSpPr/>
          <p:nvPr/>
        </p:nvCxnSpPr>
        <p:spPr>
          <a:xfrm>
            <a:off x="6104313" y="1313411"/>
            <a:ext cx="0" cy="508794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104FC484-4364-61D1-F8C1-C3210B943DCB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256         256         256         256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A430FEE-C82F-6192-AB8C-651E36E3FBDB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8908472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7274F23-97C9-9ABE-941C-69D93F3C7E12}"/>
              </a:ext>
            </a:extLst>
          </p:cNvPr>
          <p:cNvCxnSpPr/>
          <p:nvPr/>
        </p:nvCxnSpPr>
        <p:spPr>
          <a:xfrm>
            <a:off x="8102137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00DA629-D44B-0CFC-EC6A-03BF22C4E377}"/>
              </a:ext>
            </a:extLst>
          </p:cNvPr>
          <p:cNvCxnSpPr/>
          <p:nvPr/>
        </p:nvCxnSpPr>
        <p:spPr>
          <a:xfrm>
            <a:off x="9781308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ight Brace 9">
            <a:extLst>
              <a:ext uri="{FF2B5EF4-FFF2-40B4-BE49-F238E27FC236}">
                <a16:creationId xmlns:a16="http://schemas.microsoft.com/office/drawing/2014/main" id="{89178C9A-29DE-04A6-2B93-FCDA5687B726}"/>
              </a:ext>
            </a:extLst>
          </p:cNvPr>
          <p:cNvSpPr/>
          <p:nvPr/>
        </p:nvSpPr>
        <p:spPr>
          <a:xfrm rot="5400000">
            <a:off x="7569102" y="3147754"/>
            <a:ext cx="198668" cy="82839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71B166-C622-1527-99E4-365C188F9989}"/>
              </a:ext>
            </a:extLst>
          </p:cNvPr>
          <p:cNvSpPr/>
          <p:nvPr/>
        </p:nvSpPr>
        <p:spPr>
          <a:xfrm>
            <a:off x="162098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151F78-216F-E51A-533C-7551DD0B1DC6}"/>
              </a:ext>
            </a:extLst>
          </p:cNvPr>
          <p:cNvSpPr/>
          <p:nvPr/>
        </p:nvSpPr>
        <p:spPr>
          <a:xfrm>
            <a:off x="11096103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74B5594A-578B-A875-EF7D-721E0E29CE4B}"/>
              </a:ext>
            </a:extLst>
          </p:cNvPr>
          <p:cNvCxnSpPr>
            <a:cxnSpLocks/>
          </p:cNvCxnSpPr>
          <p:nvPr/>
        </p:nvCxnSpPr>
        <p:spPr>
          <a:xfrm>
            <a:off x="548643" y="3341719"/>
            <a:ext cx="6999313" cy="319566"/>
          </a:xfrm>
          <a:prstGeom prst="bentConnector3">
            <a:avLst>
              <a:gd name="adj1" fmla="val 119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FAB8D84E-A381-12AC-0E5C-AA43F878FAB4}"/>
              </a:ext>
            </a:extLst>
          </p:cNvPr>
          <p:cNvCxnSpPr>
            <a:cxnSpLocks/>
          </p:cNvCxnSpPr>
          <p:nvPr/>
        </p:nvCxnSpPr>
        <p:spPr>
          <a:xfrm flipV="1">
            <a:off x="7805651" y="3336607"/>
            <a:ext cx="3728262" cy="324678"/>
          </a:xfrm>
          <a:prstGeom prst="bentConnector3">
            <a:avLst>
              <a:gd name="adj1" fmla="val 99944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051A4CA-6AB9-8502-3955-929115E8BA8B}"/>
              </a:ext>
            </a:extLst>
          </p:cNvPr>
          <p:cNvSpPr txBox="1"/>
          <p:nvPr/>
        </p:nvSpPr>
        <p:spPr>
          <a:xfrm>
            <a:off x="162098" y="1313411"/>
            <a:ext cx="529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For messages less than 256 – header size (~140 bytes)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A166358-671B-4C6B-5719-D0CD5837A0B3}"/>
              </a:ext>
            </a:extLst>
          </p:cNvPr>
          <p:cNvSpPr/>
          <p:nvPr/>
        </p:nvSpPr>
        <p:spPr>
          <a:xfrm>
            <a:off x="284023" y="3722304"/>
            <a:ext cx="971199" cy="42574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A9B1948-423E-749D-867F-80C7D2C352AC}"/>
              </a:ext>
            </a:extLst>
          </p:cNvPr>
          <p:cNvSpPr/>
          <p:nvPr/>
        </p:nvSpPr>
        <p:spPr>
          <a:xfrm>
            <a:off x="7215444" y="5770204"/>
            <a:ext cx="3427667" cy="64633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Contiguous commands allows for prefetching next commands</a:t>
            </a:r>
          </a:p>
        </p:txBody>
      </p:sp>
    </p:spTree>
    <p:extLst>
      <p:ext uri="{BB962C8B-B14F-4D97-AF65-F5344CB8AC3E}">
        <p14:creationId xmlns:p14="http://schemas.microsoft.com/office/powerpoint/2010/main" val="390292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AA2533-CE0F-6C92-56E8-9A13F0A4EE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E6B8B-DE52-FBD4-6126-08E0154BF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architecture: inject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DA4D94-B4E7-B106-75B9-8754982AF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50995-BE60-791E-48B2-8A3E9612B8A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2D02AF-0EEA-476F-970B-20BD5F6BA803}"/>
              </a:ext>
            </a:extLst>
          </p:cNvPr>
          <p:cNvSpPr/>
          <p:nvPr/>
        </p:nvSpPr>
        <p:spPr>
          <a:xfrm>
            <a:off x="1421478" y="2211187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ep0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CE18D1B-F348-D641-5A22-407886E37CCD}"/>
              </a:ext>
            </a:extLst>
          </p:cNvPr>
          <p:cNvSpPr/>
          <p:nvPr/>
        </p:nvSpPr>
        <p:spPr>
          <a:xfrm>
            <a:off x="7096296" y="2211186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ep1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160EC4C-C8D4-0D80-C5A3-EEC727FF3CD4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 queue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4710334-E223-AE4A-1C9D-4AC10DECB5FF}"/>
              </a:ext>
            </a:extLst>
          </p:cNvPr>
          <p:cNvCxnSpPr/>
          <p:nvPr/>
        </p:nvCxnSpPr>
        <p:spPr>
          <a:xfrm>
            <a:off x="6104313" y="1313411"/>
            <a:ext cx="0" cy="508794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A3F0D960-1D27-1EFA-FD6E-D2D36353309F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256         256         256         256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125A98-32ED-FD7F-6C64-4D257841A8E5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8908472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EC00BA-219F-1589-3024-13E1C56D5651}"/>
              </a:ext>
            </a:extLst>
          </p:cNvPr>
          <p:cNvCxnSpPr/>
          <p:nvPr/>
        </p:nvCxnSpPr>
        <p:spPr>
          <a:xfrm>
            <a:off x="8102137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D47A585-4999-1B25-57D3-6ACB4C021F73}"/>
              </a:ext>
            </a:extLst>
          </p:cNvPr>
          <p:cNvCxnSpPr/>
          <p:nvPr/>
        </p:nvCxnSpPr>
        <p:spPr>
          <a:xfrm>
            <a:off x="9781308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ight Brace 9">
            <a:extLst>
              <a:ext uri="{FF2B5EF4-FFF2-40B4-BE49-F238E27FC236}">
                <a16:creationId xmlns:a16="http://schemas.microsoft.com/office/drawing/2014/main" id="{135DCABD-A806-7A5B-297D-25E31D90DDBA}"/>
              </a:ext>
            </a:extLst>
          </p:cNvPr>
          <p:cNvSpPr/>
          <p:nvPr/>
        </p:nvSpPr>
        <p:spPr>
          <a:xfrm rot="5400000">
            <a:off x="7569102" y="3147754"/>
            <a:ext cx="198668" cy="82839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D29CBD-6668-2639-F7BD-CD93C22BA983}"/>
              </a:ext>
            </a:extLst>
          </p:cNvPr>
          <p:cNvSpPr/>
          <p:nvPr/>
        </p:nvSpPr>
        <p:spPr>
          <a:xfrm>
            <a:off x="162098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6801D8-4356-2071-023A-E53BE56C5B76}"/>
              </a:ext>
            </a:extLst>
          </p:cNvPr>
          <p:cNvSpPr/>
          <p:nvPr/>
        </p:nvSpPr>
        <p:spPr>
          <a:xfrm>
            <a:off x="11096103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E4994371-72C2-C8E2-D46D-847DC135CA7F}"/>
              </a:ext>
            </a:extLst>
          </p:cNvPr>
          <p:cNvCxnSpPr>
            <a:cxnSpLocks/>
            <a:endCxn id="21" idx="1"/>
          </p:cNvCxnSpPr>
          <p:nvPr/>
        </p:nvCxnSpPr>
        <p:spPr>
          <a:xfrm rot="16200000" flipH="1">
            <a:off x="529666" y="3360696"/>
            <a:ext cx="1068732" cy="1030778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BB0E6DC0-480F-70BA-B016-8A9FC243EBBA}"/>
              </a:ext>
            </a:extLst>
          </p:cNvPr>
          <p:cNvCxnSpPr>
            <a:cxnSpLocks/>
          </p:cNvCxnSpPr>
          <p:nvPr/>
        </p:nvCxnSpPr>
        <p:spPr>
          <a:xfrm flipV="1">
            <a:off x="1965965" y="3361747"/>
            <a:ext cx="9577639" cy="1662729"/>
          </a:xfrm>
          <a:prstGeom prst="bentConnector3">
            <a:avLst>
              <a:gd name="adj1" fmla="val 99993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846F298-CEA3-8324-8326-372F4697A126}"/>
              </a:ext>
            </a:extLst>
          </p:cNvPr>
          <p:cNvSpPr txBox="1"/>
          <p:nvPr/>
        </p:nvSpPr>
        <p:spPr>
          <a:xfrm>
            <a:off x="162098" y="1313411"/>
            <a:ext cx="2639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For messages less than 4k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6FFBE7-A942-68FD-BF7C-9AAF65C0C078}"/>
              </a:ext>
            </a:extLst>
          </p:cNvPr>
          <p:cNvSpPr/>
          <p:nvPr/>
        </p:nvSpPr>
        <p:spPr>
          <a:xfrm>
            <a:off x="1579421" y="420678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4096       4096       4096       4096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D5DF51-1F64-C23F-8065-ED5FD6545B5A}"/>
              </a:ext>
            </a:extLst>
          </p:cNvPr>
          <p:cNvCxnSpPr>
            <a:stCxn id="21" idx="0"/>
            <a:endCxn id="21" idx="2"/>
          </p:cNvCxnSpPr>
          <p:nvPr/>
        </p:nvCxnSpPr>
        <p:spPr>
          <a:xfrm>
            <a:off x="3233654" y="420678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3EB18E-1A9C-0A5B-7EB7-A98BEBC1891D}"/>
              </a:ext>
            </a:extLst>
          </p:cNvPr>
          <p:cNvCxnSpPr/>
          <p:nvPr/>
        </p:nvCxnSpPr>
        <p:spPr>
          <a:xfrm>
            <a:off x="2427319" y="420678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54B343E-AD1C-BBF0-753D-6EE3EC363C6F}"/>
              </a:ext>
            </a:extLst>
          </p:cNvPr>
          <p:cNvCxnSpPr/>
          <p:nvPr/>
        </p:nvCxnSpPr>
        <p:spPr>
          <a:xfrm>
            <a:off x="4106490" y="420678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1ECBE3C-5EAD-791E-F494-9A4709802304}"/>
              </a:ext>
            </a:extLst>
          </p:cNvPr>
          <p:cNvCxnSpPr/>
          <p:nvPr/>
        </p:nvCxnSpPr>
        <p:spPr>
          <a:xfrm flipV="1">
            <a:off x="1965965" y="4614113"/>
            <a:ext cx="0" cy="4103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0DBB4FF0-A827-B085-BAAC-35D1DB6B5DBB}"/>
              </a:ext>
            </a:extLst>
          </p:cNvPr>
          <p:cNvCxnSpPr>
            <a:cxnSpLocks/>
          </p:cNvCxnSpPr>
          <p:nvPr/>
        </p:nvCxnSpPr>
        <p:spPr>
          <a:xfrm flipV="1">
            <a:off x="1579421" y="3653513"/>
            <a:ext cx="6052993" cy="553276"/>
          </a:xfrm>
          <a:prstGeom prst="bentConnector3">
            <a:avLst>
              <a:gd name="adj1" fmla="val 286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7036A17-D23A-5F93-AFE6-66DCCEDDB909}"/>
              </a:ext>
            </a:extLst>
          </p:cNvPr>
          <p:cNvSpPr/>
          <p:nvPr/>
        </p:nvSpPr>
        <p:spPr>
          <a:xfrm>
            <a:off x="1255226" y="5766646"/>
            <a:ext cx="3956854" cy="84853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Inject pool control is heavy (spin lock) because both sides (and therefore all peers) need access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2CDE787-5689-E26C-ED1A-8665C7A34F9D}"/>
              </a:ext>
            </a:extLst>
          </p:cNvPr>
          <p:cNvSpPr/>
          <p:nvPr/>
        </p:nvSpPr>
        <p:spPr>
          <a:xfrm>
            <a:off x="1698568" y="3036711"/>
            <a:ext cx="1507375" cy="60678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Inject buffer location</a:t>
            </a:r>
          </a:p>
        </p:txBody>
      </p:sp>
    </p:spTree>
    <p:extLst>
      <p:ext uri="{BB962C8B-B14F-4D97-AF65-F5344CB8AC3E}">
        <p14:creationId xmlns:p14="http://schemas.microsoft.com/office/powerpoint/2010/main" val="232558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79D29-0CBC-9668-0391-DDFF09ACA0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E39F2-60B5-6FE0-4E80-597B8248B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architecture: CMA/IPC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FD7776-87D7-666E-3F5F-015DC2E04A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831CA-6B1F-215B-7AF6-889589AC0CB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44D428-D776-C1DE-2D0D-7BAAA2686FE5}"/>
              </a:ext>
            </a:extLst>
          </p:cNvPr>
          <p:cNvSpPr/>
          <p:nvPr/>
        </p:nvSpPr>
        <p:spPr>
          <a:xfrm>
            <a:off x="1421478" y="2211187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ep0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4784EA3-FA51-AB2F-96A4-24AC1CF8C23A}"/>
              </a:ext>
            </a:extLst>
          </p:cNvPr>
          <p:cNvSpPr/>
          <p:nvPr/>
        </p:nvSpPr>
        <p:spPr>
          <a:xfrm>
            <a:off x="7096296" y="2211186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ep1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5ACC2B-EC5D-F724-45D0-B2401B1355B9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 queue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A29EE13-A4A6-B7F1-4AC0-A4350FCEA9AD}"/>
              </a:ext>
            </a:extLst>
          </p:cNvPr>
          <p:cNvCxnSpPr/>
          <p:nvPr/>
        </p:nvCxnSpPr>
        <p:spPr>
          <a:xfrm>
            <a:off x="6104313" y="1313411"/>
            <a:ext cx="0" cy="508794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E46AB41-E717-828E-88AE-EA091D8045EA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256         256         256         256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E3419-8A35-357F-2D36-D69968452B69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8908472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A9C8D62-F696-EE07-F7CE-43896A5E0D77}"/>
              </a:ext>
            </a:extLst>
          </p:cNvPr>
          <p:cNvCxnSpPr/>
          <p:nvPr/>
        </p:nvCxnSpPr>
        <p:spPr>
          <a:xfrm>
            <a:off x="8102137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90C2E56-04A7-3700-AA89-E8F9FE9CA0A0}"/>
              </a:ext>
            </a:extLst>
          </p:cNvPr>
          <p:cNvCxnSpPr/>
          <p:nvPr/>
        </p:nvCxnSpPr>
        <p:spPr>
          <a:xfrm>
            <a:off x="9781308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ight Brace 9">
            <a:extLst>
              <a:ext uri="{FF2B5EF4-FFF2-40B4-BE49-F238E27FC236}">
                <a16:creationId xmlns:a16="http://schemas.microsoft.com/office/drawing/2014/main" id="{728829AC-E298-D775-0EA7-CAD43C3C3945}"/>
              </a:ext>
            </a:extLst>
          </p:cNvPr>
          <p:cNvSpPr/>
          <p:nvPr/>
        </p:nvSpPr>
        <p:spPr>
          <a:xfrm rot="5400000">
            <a:off x="7569102" y="3147754"/>
            <a:ext cx="198668" cy="82839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F5DBFC-B2B2-55BD-AD4A-EE5ECE6C64AF}"/>
              </a:ext>
            </a:extLst>
          </p:cNvPr>
          <p:cNvSpPr/>
          <p:nvPr/>
        </p:nvSpPr>
        <p:spPr>
          <a:xfrm>
            <a:off x="11096103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7D412FA0-C506-0CA6-36F6-B2EBE929AEC0}"/>
              </a:ext>
            </a:extLst>
          </p:cNvPr>
          <p:cNvCxnSpPr>
            <a:cxnSpLocks/>
          </p:cNvCxnSpPr>
          <p:nvPr/>
        </p:nvCxnSpPr>
        <p:spPr>
          <a:xfrm>
            <a:off x="548643" y="3341719"/>
            <a:ext cx="7074128" cy="319566"/>
          </a:xfrm>
          <a:prstGeom prst="bentConnector3">
            <a:avLst>
              <a:gd name="adj1" fmla="val -59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8BB1A0F-5802-C2BD-817E-6440F2E1FD1D}"/>
              </a:ext>
            </a:extLst>
          </p:cNvPr>
          <p:cNvSpPr txBox="1"/>
          <p:nvPr/>
        </p:nvSpPr>
        <p:spPr>
          <a:xfrm>
            <a:off x="162098" y="1314280"/>
            <a:ext cx="5785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For messages larger than 4k able to go through CMA or IPC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990DE8-E93C-7A8E-8BD3-E73A692BD47C}"/>
              </a:ext>
            </a:extLst>
          </p:cNvPr>
          <p:cNvSpPr/>
          <p:nvPr/>
        </p:nvSpPr>
        <p:spPr>
          <a:xfrm>
            <a:off x="1579420" y="4935616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       </a:t>
            </a:r>
            <a:r>
              <a:rPr lang="en-US" dirty="0" err="1"/>
              <a:t>resp</a:t>
            </a:r>
            <a:r>
              <a:rPr lang="en-US" dirty="0"/>
              <a:t>        </a:t>
            </a:r>
            <a:r>
              <a:rPr lang="en-US" dirty="0" err="1"/>
              <a:t>resp</a:t>
            </a:r>
            <a:r>
              <a:rPr lang="en-US" dirty="0"/>
              <a:t>         </a:t>
            </a:r>
            <a:r>
              <a:rPr lang="en-US" dirty="0" err="1"/>
              <a:t>resp</a:t>
            </a:r>
            <a:endParaRPr lang="en-US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9120F87-BEE7-C59C-BF4E-26F9A146A54C}"/>
              </a:ext>
            </a:extLst>
          </p:cNvPr>
          <p:cNvCxnSpPr>
            <a:cxnSpLocks/>
          </p:cNvCxnSpPr>
          <p:nvPr/>
        </p:nvCxnSpPr>
        <p:spPr>
          <a:xfrm>
            <a:off x="3183777" y="4929996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5832BB8-2B2D-8806-4EC1-F81AA0833B4C}"/>
              </a:ext>
            </a:extLst>
          </p:cNvPr>
          <p:cNvCxnSpPr/>
          <p:nvPr/>
        </p:nvCxnSpPr>
        <p:spPr>
          <a:xfrm>
            <a:off x="2377442" y="4929996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8BE71AF-110B-6B0D-0CD7-3497FA68DA6F}"/>
              </a:ext>
            </a:extLst>
          </p:cNvPr>
          <p:cNvCxnSpPr/>
          <p:nvPr/>
        </p:nvCxnSpPr>
        <p:spPr>
          <a:xfrm>
            <a:off x="4056613" y="4929996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1F3573B-4B9D-C640-728E-7FF7A10B0628}"/>
              </a:ext>
            </a:extLst>
          </p:cNvPr>
          <p:cNvSpPr/>
          <p:nvPr/>
        </p:nvSpPr>
        <p:spPr>
          <a:xfrm>
            <a:off x="162098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C658771-7A25-8FCE-9A6B-6149794AA218}"/>
              </a:ext>
            </a:extLst>
          </p:cNvPr>
          <p:cNvSpPr/>
          <p:nvPr/>
        </p:nvSpPr>
        <p:spPr>
          <a:xfrm>
            <a:off x="1508075" y="2951305"/>
            <a:ext cx="3223948" cy="69003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IPC inject (handle, virtual address, </a:t>
            </a:r>
            <a:r>
              <a:rPr lang="en-US" dirty="0" err="1">
                <a:solidFill>
                  <a:schemeClr val="tx1"/>
                </a:solidFill>
              </a:rPr>
              <a:t>etc</a:t>
            </a:r>
            <a:r>
              <a:rPr lang="en-US" dirty="0">
                <a:solidFill>
                  <a:schemeClr val="tx1"/>
                </a:solidFill>
              </a:rPr>
              <a:t>), response entry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020D0FD4-7F15-D788-A2EB-4250E29DEA22}"/>
              </a:ext>
            </a:extLst>
          </p:cNvPr>
          <p:cNvCxnSpPr/>
          <p:nvPr/>
        </p:nvCxnSpPr>
        <p:spPr>
          <a:xfrm>
            <a:off x="403778" y="3341719"/>
            <a:ext cx="11139826" cy="1105590"/>
          </a:xfrm>
          <a:prstGeom prst="bentConnector3">
            <a:avLst>
              <a:gd name="adj1" fmla="val -7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F7B16A4-358B-0AD9-EC5E-6ED915C98F7A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11543605" y="3341719"/>
            <a:ext cx="0" cy="11055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20418C7-2D61-E7A5-2315-D5C021FE6904}"/>
              </a:ext>
            </a:extLst>
          </p:cNvPr>
          <p:cNvSpPr/>
          <p:nvPr/>
        </p:nvSpPr>
        <p:spPr>
          <a:xfrm>
            <a:off x="1421478" y="5710714"/>
            <a:ext cx="3223948" cy="69003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Response queue does not support out of order processing</a:t>
            </a:r>
          </a:p>
        </p:txBody>
      </p: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75645D13-0D4D-A044-184B-46411F202FD9}"/>
              </a:ext>
            </a:extLst>
          </p:cNvPr>
          <p:cNvCxnSpPr>
            <a:cxnSpLocks/>
          </p:cNvCxnSpPr>
          <p:nvPr/>
        </p:nvCxnSpPr>
        <p:spPr>
          <a:xfrm flipV="1">
            <a:off x="4929449" y="3757353"/>
            <a:ext cx="2751511" cy="1376305"/>
          </a:xfrm>
          <a:prstGeom prst="bentConnector3">
            <a:avLst>
              <a:gd name="adj1" fmla="val 10015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201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945195-D372-76F2-B9E6-E9A4AEF4C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1B514-FCBA-B71B-0433-8B951B137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architecture: SAR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CF73F-7982-BAF1-BAE8-CC1DDC1DA5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5C2CE-634C-B221-96FB-8FF785A2BFF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E7B441-88C2-C8F8-E114-DFDFFDCFB6B8}"/>
              </a:ext>
            </a:extLst>
          </p:cNvPr>
          <p:cNvSpPr/>
          <p:nvPr/>
        </p:nvSpPr>
        <p:spPr>
          <a:xfrm>
            <a:off x="1421478" y="2211187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ep0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8EAF33-9ED6-0B0C-AF5A-54EF05EB7FC3}"/>
              </a:ext>
            </a:extLst>
          </p:cNvPr>
          <p:cNvSpPr/>
          <p:nvPr/>
        </p:nvSpPr>
        <p:spPr>
          <a:xfrm>
            <a:off x="7096296" y="2211186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ep1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23E163F-4896-976D-D693-9722569D4AA5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 queue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8A7A1C3-F165-3341-5A9C-BCFFCBF0A474}"/>
              </a:ext>
            </a:extLst>
          </p:cNvPr>
          <p:cNvCxnSpPr/>
          <p:nvPr/>
        </p:nvCxnSpPr>
        <p:spPr>
          <a:xfrm>
            <a:off x="6104313" y="1313411"/>
            <a:ext cx="0" cy="508794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6E899DCF-61E2-AE97-3840-8FF491258629}"/>
              </a:ext>
            </a:extLst>
          </p:cNvPr>
          <p:cNvSpPr/>
          <p:nvPr/>
        </p:nvSpPr>
        <p:spPr>
          <a:xfrm>
            <a:off x="7254239" y="3017519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256         256         256         256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E49B3EB-3625-B372-5291-DC15CE656F39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8908472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E01A46-D4DD-6CF5-51AB-69E84789C17C}"/>
              </a:ext>
            </a:extLst>
          </p:cNvPr>
          <p:cNvCxnSpPr/>
          <p:nvPr/>
        </p:nvCxnSpPr>
        <p:spPr>
          <a:xfrm>
            <a:off x="8102137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E89FCD5-DEF4-B2E9-344B-EDB92A64090C}"/>
              </a:ext>
            </a:extLst>
          </p:cNvPr>
          <p:cNvCxnSpPr/>
          <p:nvPr/>
        </p:nvCxnSpPr>
        <p:spPr>
          <a:xfrm>
            <a:off x="9781308" y="3017519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ight Brace 9">
            <a:extLst>
              <a:ext uri="{FF2B5EF4-FFF2-40B4-BE49-F238E27FC236}">
                <a16:creationId xmlns:a16="http://schemas.microsoft.com/office/drawing/2014/main" id="{B5804F09-A06F-DE51-D564-C12B29621758}"/>
              </a:ext>
            </a:extLst>
          </p:cNvPr>
          <p:cNvSpPr/>
          <p:nvPr/>
        </p:nvSpPr>
        <p:spPr>
          <a:xfrm rot="5400000">
            <a:off x="7569102" y="3147754"/>
            <a:ext cx="198668" cy="82839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24AF31-D0C6-0DD2-3666-4A22AA69992C}"/>
              </a:ext>
            </a:extLst>
          </p:cNvPr>
          <p:cNvSpPr/>
          <p:nvPr/>
        </p:nvSpPr>
        <p:spPr>
          <a:xfrm>
            <a:off x="162098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E3872A-A5DC-130E-F9DD-CBDB64CEFDC4}"/>
              </a:ext>
            </a:extLst>
          </p:cNvPr>
          <p:cNvSpPr/>
          <p:nvPr/>
        </p:nvSpPr>
        <p:spPr>
          <a:xfrm>
            <a:off x="11096103" y="3017519"/>
            <a:ext cx="895003" cy="3242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rx</a:t>
            </a:r>
            <a:r>
              <a:rPr lang="en-US" dirty="0"/>
              <a:t> </a:t>
            </a:r>
            <a:r>
              <a:rPr lang="en-US" dirty="0" err="1"/>
              <a:t>buf</a:t>
            </a:r>
            <a:endParaRPr lang="en-US" dirty="0"/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4881DCD1-E43E-1646-C83A-9873CB578843}"/>
              </a:ext>
            </a:extLst>
          </p:cNvPr>
          <p:cNvCxnSpPr>
            <a:cxnSpLocks/>
          </p:cNvCxnSpPr>
          <p:nvPr/>
        </p:nvCxnSpPr>
        <p:spPr>
          <a:xfrm>
            <a:off x="548643" y="3341719"/>
            <a:ext cx="7074128" cy="319566"/>
          </a:xfrm>
          <a:prstGeom prst="bentConnector3">
            <a:avLst>
              <a:gd name="adj1" fmla="val -59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48C4E9D3-3AD4-0807-1C07-3CEB4F3B2457}"/>
              </a:ext>
            </a:extLst>
          </p:cNvPr>
          <p:cNvCxnSpPr>
            <a:cxnSpLocks/>
          </p:cNvCxnSpPr>
          <p:nvPr/>
        </p:nvCxnSpPr>
        <p:spPr>
          <a:xfrm flipV="1">
            <a:off x="4896197" y="3361747"/>
            <a:ext cx="6647407" cy="1110500"/>
          </a:xfrm>
          <a:prstGeom prst="bentConnector3">
            <a:avLst>
              <a:gd name="adj1" fmla="val 10002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BD6780C-71A9-A8C0-27DA-F61305B902E7}"/>
              </a:ext>
            </a:extLst>
          </p:cNvPr>
          <p:cNvSpPr txBox="1"/>
          <p:nvPr/>
        </p:nvSpPr>
        <p:spPr>
          <a:xfrm>
            <a:off x="162098" y="1318952"/>
            <a:ext cx="5257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For messages larger than 4k NOT able to go through CMA or IPC</a:t>
            </a: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F6A2CB1B-BF99-954B-4E04-89C2EDC5E37F}"/>
              </a:ext>
            </a:extLst>
          </p:cNvPr>
          <p:cNvCxnSpPr>
            <a:cxnSpLocks/>
          </p:cNvCxnSpPr>
          <p:nvPr/>
        </p:nvCxnSpPr>
        <p:spPr>
          <a:xfrm flipV="1">
            <a:off x="4929449" y="3757353"/>
            <a:ext cx="2751511" cy="1376305"/>
          </a:xfrm>
          <a:prstGeom prst="bentConnector3">
            <a:avLst>
              <a:gd name="adj1" fmla="val 10015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CFB7E7C-7F94-7335-CF91-066DD2CDD7A3}"/>
              </a:ext>
            </a:extLst>
          </p:cNvPr>
          <p:cNvSpPr/>
          <p:nvPr/>
        </p:nvSpPr>
        <p:spPr>
          <a:xfrm>
            <a:off x="1579420" y="4929996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resp       </a:t>
            </a:r>
            <a:r>
              <a:rPr lang="en-US" dirty="0" err="1"/>
              <a:t>resp</a:t>
            </a:r>
            <a:r>
              <a:rPr lang="en-US" dirty="0"/>
              <a:t>        </a:t>
            </a:r>
            <a:r>
              <a:rPr lang="en-US" dirty="0" err="1"/>
              <a:t>resp</a:t>
            </a:r>
            <a:r>
              <a:rPr lang="en-US" dirty="0"/>
              <a:t>         </a:t>
            </a:r>
            <a:r>
              <a:rPr lang="en-US" dirty="0" err="1"/>
              <a:t>resp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BC7088-E14D-6F3B-6EB1-36F77B107BCE}"/>
              </a:ext>
            </a:extLst>
          </p:cNvPr>
          <p:cNvSpPr/>
          <p:nvPr/>
        </p:nvSpPr>
        <p:spPr>
          <a:xfrm>
            <a:off x="1587732" y="4276768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32k         </a:t>
            </a:r>
            <a:r>
              <a:rPr lang="en-US" dirty="0" err="1"/>
              <a:t>32k</a:t>
            </a:r>
            <a:r>
              <a:rPr lang="en-US" dirty="0"/>
              <a:t>         </a:t>
            </a:r>
            <a:r>
              <a:rPr lang="en-US" dirty="0" err="1"/>
              <a:t>32k</a:t>
            </a:r>
            <a:r>
              <a:rPr lang="en-US" dirty="0"/>
              <a:t>          </a:t>
            </a:r>
            <a:r>
              <a:rPr lang="en-US" dirty="0" err="1"/>
              <a:t>32k</a:t>
            </a:r>
            <a:endParaRPr lang="en-US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3D2F265-5281-DD39-9C24-1F7F6842854F}"/>
              </a:ext>
            </a:extLst>
          </p:cNvPr>
          <p:cNvCxnSpPr>
            <a:cxnSpLocks/>
          </p:cNvCxnSpPr>
          <p:nvPr/>
        </p:nvCxnSpPr>
        <p:spPr>
          <a:xfrm>
            <a:off x="3183777" y="4929996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7FBC344-B4CC-F2E1-5ABD-C33FCB8C25D3}"/>
              </a:ext>
            </a:extLst>
          </p:cNvPr>
          <p:cNvCxnSpPr/>
          <p:nvPr/>
        </p:nvCxnSpPr>
        <p:spPr>
          <a:xfrm>
            <a:off x="2377442" y="4929996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360FAC0-8F25-8D5C-ECC9-4BF8CE2A44CA}"/>
              </a:ext>
            </a:extLst>
          </p:cNvPr>
          <p:cNvCxnSpPr/>
          <p:nvPr/>
        </p:nvCxnSpPr>
        <p:spPr>
          <a:xfrm>
            <a:off x="4056613" y="4929996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2D80EF-B5F0-A6E2-618A-F3CF31D9614F}"/>
              </a:ext>
            </a:extLst>
          </p:cNvPr>
          <p:cNvCxnSpPr>
            <a:cxnSpLocks/>
          </p:cNvCxnSpPr>
          <p:nvPr/>
        </p:nvCxnSpPr>
        <p:spPr>
          <a:xfrm>
            <a:off x="3192090" y="4264978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640EE64-DB75-DD85-5B08-28B6D65A71E2}"/>
              </a:ext>
            </a:extLst>
          </p:cNvPr>
          <p:cNvCxnSpPr/>
          <p:nvPr/>
        </p:nvCxnSpPr>
        <p:spPr>
          <a:xfrm>
            <a:off x="2385755" y="4264978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819AA91-DA49-D7F4-6FBC-3D13F9F53868}"/>
              </a:ext>
            </a:extLst>
          </p:cNvPr>
          <p:cNvCxnSpPr/>
          <p:nvPr/>
        </p:nvCxnSpPr>
        <p:spPr>
          <a:xfrm>
            <a:off x="4064926" y="4264978"/>
            <a:ext cx="0" cy="4073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FCFE85D7-92D1-41D9-87A1-7E7416832956}"/>
              </a:ext>
            </a:extLst>
          </p:cNvPr>
          <p:cNvCxnSpPr>
            <a:endCxn id="12" idx="1"/>
          </p:cNvCxnSpPr>
          <p:nvPr/>
        </p:nvCxnSpPr>
        <p:spPr>
          <a:xfrm>
            <a:off x="379618" y="3361747"/>
            <a:ext cx="1208114" cy="1118683"/>
          </a:xfrm>
          <a:prstGeom prst="bentConnector3">
            <a:avLst>
              <a:gd name="adj1" fmla="val 459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2F9767A-BBBF-2E49-45A4-C3E3DDA206D7}"/>
              </a:ext>
            </a:extLst>
          </p:cNvPr>
          <p:cNvSpPr/>
          <p:nvPr/>
        </p:nvSpPr>
        <p:spPr>
          <a:xfrm>
            <a:off x="1614062" y="3246188"/>
            <a:ext cx="3042452" cy="4150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SAR buffers, response entry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D58EBF01-C1AA-F500-C6BD-DE7FFD9E9B8E}"/>
              </a:ext>
            </a:extLst>
          </p:cNvPr>
          <p:cNvSpPr/>
          <p:nvPr/>
        </p:nvSpPr>
        <p:spPr>
          <a:xfrm>
            <a:off x="1421478" y="5748890"/>
            <a:ext cx="3223948" cy="69003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Response queue controls round trips for more data</a:t>
            </a:r>
          </a:p>
        </p:txBody>
      </p:sp>
    </p:spTree>
    <p:extLst>
      <p:ext uri="{BB962C8B-B14F-4D97-AF65-F5344CB8AC3E}">
        <p14:creationId xmlns:p14="http://schemas.microsoft.com/office/powerpoint/2010/main" val="2578907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shm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Command queue is performant but doesn’t allow for holding onto commands after processing</a:t>
            </a:r>
          </a:p>
          <a:p>
            <a:pPr lvl="1"/>
            <a:r>
              <a:rPr lang="en-US" dirty="0"/>
              <a:t>If any data from command is needed for later, must copy it out before releasing command</a:t>
            </a:r>
          </a:p>
          <a:p>
            <a:pPr lvl="1"/>
            <a:r>
              <a:rPr lang="en-US" dirty="0"/>
              <a:t>For rendezvous messages, this adds overhead</a:t>
            </a:r>
          </a:p>
          <a:p>
            <a:r>
              <a:rPr lang="en-US" dirty="0"/>
              <a:t>Must keep contiguous command architecture to maintain inline performance (prefetches commands during processing)</a:t>
            </a:r>
          </a:p>
          <a:p>
            <a:r>
              <a:rPr lang="en-US" dirty="0"/>
              <a:t>Inject pool management is heavy, one side pops and the other pushes so coordination is needed between all communication peers (uses a spin lock)</a:t>
            </a:r>
          </a:p>
          <a:p>
            <a:r>
              <a:rPr lang="en-US" dirty="0"/>
              <a:t>Response queue uses similar logic to command queue (in order processing, can’t complete sends out of order)</a:t>
            </a:r>
          </a:p>
          <a:p>
            <a:pPr lvl="1"/>
            <a:r>
              <a:rPr lang="en-US" dirty="0"/>
              <a:t>Unexpected large messages can cause hangs - since send can’t complete until message is done, subsequent sends (even if expected/done) can’t complete until first message is complete</a:t>
            </a:r>
          </a:p>
          <a:p>
            <a:r>
              <a:rPr lang="en-US" dirty="0"/>
              <a:t>CMA-IPC fallback is difficult to implement since receive side needs to reattempt send with different protocol (incoming command cannot be reused, receiver needs to act as a sender, space is not guaranteed in send command queue)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</p:spTree>
    <p:extLst>
      <p:ext uri="{BB962C8B-B14F-4D97-AF65-F5344CB8AC3E}">
        <p14:creationId xmlns:p14="http://schemas.microsoft.com/office/powerpoint/2010/main" val="825382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D08587-E6F2-7177-2794-EC088247E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62596-04E5-2B29-4890-79FDE4270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FF4E9-2289-9662-A571-A8D9792DC9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712F1-85A5-2807-D1B5-D5B18612B0B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608879-9767-9A48-E634-C9C14BB02689}"/>
              </a:ext>
            </a:extLst>
          </p:cNvPr>
          <p:cNvSpPr/>
          <p:nvPr/>
        </p:nvSpPr>
        <p:spPr>
          <a:xfrm>
            <a:off x="1421478" y="2211187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ep0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5102D2-29AF-8F82-104F-F3CCC6C1A98B}"/>
              </a:ext>
            </a:extLst>
          </p:cNvPr>
          <p:cNvSpPr/>
          <p:nvPr/>
        </p:nvSpPr>
        <p:spPr>
          <a:xfrm>
            <a:off x="1579419" y="2813857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 queue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76C24B-9840-D784-8210-3CC2AD8431D0}"/>
              </a:ext>
            </a:extLst>
          </p:cNvPr>
          <p:cNvSpPr/>
          <p:nvPr/>
        </p:nvSpPr>
        <p:spPr>
          <a:xfrm>
            <a:off x="1576646" y="4397235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inject pool (4k)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68A575-68DF-A57B-7F1D-B21175240DE5}"/>
              </a:ext>
            </a:extLst>
          </p:cNvPr>
          <p:cNvSpPr/>
          <p:nvPr/>
        </p:nvSpPr>
        <p:spPr>
          <a:xfrm>
            <a:off x="1576645" y="4935615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sar</a:t>
            </a:r>
            <a:r>
              <a:rPr lang="en-US" dirty="0"/>
              <a:t> pool (32k)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38C07B4-6E0B-E154-1444-363D4B244BD2}"/>
              </a:ext>
            </a:extLst>
          </p:cNvPr>
          <p:cNvSpPr/>
          <p:nvPr/>
        </p:nvSpPr>
        <p:spPr>
          <a:xfrm>
            <a:off x="1576649" y="3341651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queue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1BEF58C-ECD2-89E8-8D1E-DE9330E24EE5}"/>
              </a:ext>
            </a:extLst>
          </p:cNvPr>
          <p:cNvSpPr/>
          <p:nvPr/>
        </p:nvSpPr>
        <p:spPr>
          <a:xfrm>
            <a:off x="1576646" y="3869443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 pool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B085AD4-DE17-6461-AC8E-E83AAE6A818D}"/>
              </a:ext>
            </a:extLst>
          </p:cNvPr>
          <p:cNvCxnSpPr>
            <a:cxnSpLocks/>
          </p:cNvCxnSpPr>
          <p:nvPr/>
        </p:nvCxnSpPr>
        <p:spPr>
          <a:xfrm flipH="1">
            <a:off x="4896197" y="5170516"/>
            <a:ext cx="22859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B3F7372-51B6-DA35-F3E4-801AFE763962}"/>
              </a:ext>
            </a:extLst>
          </p:cNvPr>
          <p:cNvCxnSpPr>
            <a:cxnSpLocks/>
          </p:cNvCxnSpPr>
          <p:nvPr/>
        </p:nvCxnSpPr>
        <p:spPr>
          <a:xfrm flipH="1">
            <a:off x="4896197" y="3034165"/>
            <a:ext cx="22859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3AB4C8D7-13AC-5B8B-F777-FCD25EB6C778}"/>
              </a:ext>
            </a:extLst>
          </p:cNvPr>
          <p:cNvCxnSpPr>
            <a:cxnSpLocks/>
          </p:cNvCxnSpPr>
          <p:nvPr/>
        </p:nvCxnSpPr>
        <p:spPr>
          <a:xfrm flipH="1">
            <a:off x="4896197" y="3548515"/>
            <a:ext cx="22859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CE54887D-6102-7CDB-C35F-EAE6F584B09A}"/>
              </a:ext>
            </a:extLst>
          </p:cNvPr>
          <p:cNvCxnSpPr>
            <a:cxnSpLocks/>
          </p:cNvCxnSpPr>
          <p:nvPr/>
        </p:nvCxnSpPr>
        <p:spPr>
          <a:xfrm flipH="1">
            <a:off x="4896197" y="4473704"/>
            <a:ext cx="22859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3D59443-20F6-43B8-8A31-F060E3105763}"/>
              </a:ext>
            </a:extLst>
          </p:cNvPr>
          <p:cNvCxnSpPr>
            <a:cxnSpLocks/>
          </p:cNvCxnSpPr>
          <p:nvPr/>
        </p:nvCxnSpPr>
        <p:spPr>
          <a:xfrm flipH="1">
            <a:off x="4885110" y="4062286"/>
            <a:ext cx="22859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77AF2FE0-F862-804A-9352-BA59C080BE14}"/>
              </a:ext>
            </a:extLst>
          </p:cNvPr>
          <p:cNvSpPr/>
          <p:nvPr/>
        </p:nvSpPr>
        <p:spPr>
          <a:xfrm>
            <a:off x="7171109" y="2725681"/>
            <a:ext cx="4380807" cy="526363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Rx side circular command queue with inline entries AND command pointer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57856329-566F-014A-D512-CFEA7882EFB8}"/>
              </a:ext>
            </a:extLst>
          </p:cNvPr>
          <p:cNvSpPr/>
          <p:nvPr/>
        </p:nvSpPr>
        <p:spPr>
          <a:xfrm>
            <a:off x="7171108" y="3292522"/>
            <a:ext cx="4380807" cy="526363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Return queue for local commands returned by peers when done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52BD6BB7-9008-AC27-6761-8F0AA6B4D2AE}"/>
              </a:ext>
            </a:extLst>
          </p:cNvPr>
          <p:cNvSpPr/>
          <p:nvPr/>
        </p:nvSpPr>
        <p:spPr>
          <a:xfrm>
            <a:off x="7184967" y="3892576"/>
            <a:ext cx="4380807" cy="28980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Pool/</a:t>
            </a:r>
            <a:r>
              <a:rPr lang="en-US" dirty="0" err="1">
                <a:solidFill>
                  <a:schemeClr val="tx1"/>
                </a:solidFill>
              </a:rPr>
              <a:t>freestack</a:t>
            </a:r>
            <a:r>
              <a:rPr lang="en-US" dirty="0">
                <a:solidFill>
                  <a:schemeClr val="tx1"/>
                </a:solidFill>
              </a:rPr>
              <a:t> of local commands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26C476F1-05E5-8293-991F-6C158A227B22}"/>
              </a:ext>
            </a:extLst>
          </p:cNvPr>
          <p:cNvSpPr/>
          <p:nvPr/>
        </p:nvSpPr>
        <p:spPr>
          <a:xfrm>
            <a:off x="7171107" y="4944651"/>
            <a:ext cx="4380807" cy="526363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Pool/</a:t>
            </a:r>
            <a:r>
              <a:rPr lang="en-US" dirty="0" err="1">
                <a:solidFill>
                  <a:schemeClr val="tx1"/>
                </a:solidFill>
              </a:rPr>
              <a:t>freestack</a:t>
            </a:r>
            <a:r>
              <a:rPr lang="en-US" dirty="0">
                <a:solidFill>
                  <a:schemeClr val="tx1"/>
                </a:solidFill>
              </a:rPr>
              <a:t> of 32k byte bounce buffers for large messages (non-CMA transfers)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8381E088-A19A-094B-6AA3-251D3347FEC8}"/>
              </a:ext>
            </a:extLst>
          </p:cNvPr>
          <p:cNvSpPr/>
          <p:nvPr/>
        </p:nvSpPr>
        <p:spPr>
          <a:xfrm>
            <a:off x="7193282" y="4246555"/>
            <a:ext cx="4380807" cy="526363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Pool/</a:t>
            </a:r>
            <a:r>
              <a:rPr lang="en-US" dirty="0" err="1">
                <a:solidFill>
                  <a:schemeClr val="tx1"/>
                </a:solidFill>
              </a:rPr>
              <a:t>freestack</a:t>
            </a:r>
            <a:r>
              <a:rPr lang="en-US" dirty="0">
                <a:solidFill>
                  <a:schemeClr val="tx1"/>
                </a:solidFill>
              </a:rPr>
              <a:t> of 4k byte bounce buffers for medium messages</a:t>
            </a:r>
          </a:p>
        </p:txBody>
      </p:sp>
    </p:spTree>
    <p:extLst>
      <p:ext uri="{BB962C8B-B14F-4D97-AF65-F5344CB8AC3E}">
        <p14:creationId xmlns:p14="http://schemas.microsoft.com/office/powerpoint/2010/main" val="2584112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33EE72-BE8E-7035-2B6D-2EDA0694E0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3B3B-2D2C-1FAB-FF9D-7727DCF1B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38333-034A-A1BC-A874-9C1285B1AC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4FEE4-52A3-337F-E435-A58A35C274A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252D26-A920-DF39-79F4-D6300D02C96D}"/>
              </a:ext>
            </a:extLst>
          </p:cNvPr>
          <p:cNvSpPr/>
          <p:nvPr/>
        </p:nvSpPr>
        <p:spPr>
          <a:xfrm>
            <a:off x="257696" y="1612671"/>
            <a:ext cx="3640975" cy="34331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Name: ep0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081EEA-C7AF-E8FD-F42F-9AA62A5230D4}"/>
              </a:ext>
            </a:extLst>
          </p:cNvPr>
          <p:cNvSpPr/>
          <p:nvPr/>
        </p:nvSpPr>
        <p:spPr>
          <a:xfrm>
            <a:off x="415637" y="2215341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 queue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3A33294-9AB1-92BC-7A7A-49C15660BA2A}"/>
              </a:ext>
            </a:extLst>
          </p:cNvPr>
          <p:cNvSpPr/>
          <p:nvPr/>
        </p:nvSpPr>
        <p:spPr>
          <a:xfrm>
            <a:off x="412867" y="2743135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queue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523635-129F-CF8C-29DA-AAB7C1B843DD}"/>
              </a:ext>
            </a:extLst>
          </p:cNvPr>
          <p:cNvSpPr/>
          <p:nvPr/>
        </p:nvSpPr>
        <p:spPr>
          <a:xfrm>
            <a:off x="412864" y="3270927"/>
            <a:ext cx="3308465" cy="4073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command pool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448FB3-E508-0291-990A-4540274C1B4C}"/>
              </a:ext>
            </a:extLst>
          </p:cNvPr>
          <p:cNvSpPr/>
          <p:nvPr/>
        </p:nvSpPr>
        <p:spPr>
          <a:xfrm>
            <a:off x="7365075" y="1551120"/>
            <a:ext cx="4256117" cy="179059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command queue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15897E-CDD7-8284-1AC6-6A727F477538}"/>
              </a:ext>
            </a:extLst>
          </p:cNvPr>
          <p:cNvSpPr txBox="1"/>
          <p:nvPr/>
        </p:nvSpPr>
        <p:spPr>
          <a:xfrm>
            <a:off x="7635240" y="2015967"/>
            <a:ext cx="3582787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smr_cmd_entry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uintptr_t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smr_cmd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019CB23-033F-BCF2-FEBF-983AA3D05DC5}"/>
              </a:ext>
            </a:extLst>
          </p:cNvPr>
          <p:cNvCxnSpPr/>
          <p:nvPr/>
        </p:nvCxnSpPr>
        <p:spPr>
          <a:xfrm>
            <a:off x="6104313" y="1313411"/>
            <a:ext cx="0" cy="508794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D751968E-6ADB-9E49-4B22-90414E707756}"/>
              </a:ext>
            </a:extLst>
          </p:cNvPr>
          <p:cNvCxnSpPr>
            <a:cxnSpLocks/>
          </p:cNvCxnSpPr>
          <p:nvPr/>
        </p:nvCxnSpPr>
        <p:spPr>
          <a:xfrm>
            <a:off x="10133215" y="2468882"/>
            <a:ext cx="650356" cy="371472"/>
          </a:xfrm>
          <a:prstGeom prst="bentConnector3">
            <a:avLst>
              <a:gd name="adj1" fmla="val 175262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915D0BA5-8FEE-2ECF-A957-589764B3EB4B}"/>
              </a:ext>
            </a:extLst>
          </p:cNvPr>
          <p:cNvCxnSpPr>
            <a:endCxn id="3" idx="3"/>
          </p:cNvCxnSpPr>
          <p:nvPr/>
        </p:nvCxnSpPr>
        <p:spPr>
          <a:xfrm rot="10800000" flipV="1">
            <a:off x="3721330" y="2468881"/>
            <a:ext cx="4325391" cy="1005707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FFF73E8C-18AC-CA65-DD11-C3387F0DEBCE}"/>
              </a:ext>
            </a:extLst>
          </p:cNvPr>
          <p:cNvSpPr/>
          <p:nvPr/>
        </p:nvSpPr>
        <p:spPr>
          <a:xfrm>
            <a:off x="350519" y="5132844"/>
            <a:ext cx="4256117" cy="152136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return queue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9A70203-A787-B1DC-8A2C-AE55D8FF80B8}"/>
              </a:ext>
            </a:extLst>
          </p:cNvPr>
          <p:cNvSpPr txBox="1"/>
          <p:nvPr/>
        </p:nvSpPr>
        <p:spPr>
          <a:xfrm>
            <a:off x="620684" y="5597691"/>
            <a:ext cx="3785061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smr_return_entry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uintptr_t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2436783-3736-F411-8D50-9D56BACF5741}"/>
              </a:ext>
            </a:extLst>
          </p:cNvPr>
          <p:cNvSpPr/>
          <p:nvPr/>
        </p:nvSpPr>
        <p:spPr>
          <a:xfrm>
            <a:off x="7290260" y="3492137"/>
            <a:ext cx="4380807" cy="91602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Command entry pointer points to either send side command from pool or receive side inline command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DF7C581-A5B2-F9D6-3DDF-2DC7492A5E6A}"/>
              </a:ext>
            </a:extLst>
          </p:cNvPr>
          <p:cNvSpPr/>
          <p:nvPr/>
        </p:nvSpPr>
        <p:spPr>
          <a:xfrm>
            <a:off x="7290259" y="4494718"/>
            <a:ext cx="4380807" cy="91602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If using inline command, no return needed, operation is done when processed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664689A-F182-88C8-2706-DB8ED3B5D3DF}"/>
              </a:ext>
            </a:extLst>
          </p:cNvPr>
          <p:cNvSpPr/>
          <p:nvPr/>
        </p:nvSpPr>
        <p:spPr>
          <a:xfrm>
            <a:off x="7302729" y="5497299"/>
            <a:ext cx="4380807" cy="91602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If using send side command, command must be returned to sender’s return queue when done</a:t>
            </a:r>
          </a:p>
        </p:txBody>
      </p:sp>
    </p:spTree>
    <p:extLst>
      <p:ext uri="{BB962C8B-B14F-4D97-AF65-F5344CB8AC3E}">
        <p14:creationId xmlns:p14="http://schemas.microsoft.com/office/powerpoint/2010/main" val="127251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1080</Words>
  <Application>Microsoft Office PowerPoint</Application>
  <PresentationFormat>Widescreen</PresentationFormat>
  <Paragraphs>353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Courier New</vt:lpstr>
      <vt:lpstr>Wingdings</vt:lpstr>
      <vt:lpstr>Office Theme</vt:lpstr>
      <vt:lpstr>OFI shm rearchitecture overview</vt:lpstr>
      <vt:lpstr>Old architecture</vt:lpstr>
      <vt:lpstr>Old architecture: inline</vt:lpstr>
      <vt:lpstr>Old architecture: inject</vt:lpstr>
      <vt:lpstr>Old architecture: CMA/IPC</vt:lpstr>
      <vt:lpstr>Old architecture: SAR</vt:lpstr>
      <vt:lpstr>Old shm issues</vt:lpstr>
      <vt:lpstr>NEW architecture</vt:lpstr>
      <vt:lpstr>NEW architecture</vt:lpstr>
      <vt:lpstr>new architecture: inline</vt:lpstr>
      <vt:lpstr>new architecture: inject</vt:lpstr>
      <vt:lpstr>new architecture: CMA/IPC</vt:lpstr>
      <vt:lpstr>new architecture: SAR</vt:lpstr>
      <vt:lpstr>OLD shm issues (resolved)</vt:lpstr>
    </vt:vector>
  </TitlesOfParts>
  <Company>password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Ingerson, Alexia</cp:lastModifiedBy>
  <cp:revision>86</cp:revision>
  <dcterms:created xsi:type="dcterms:W3CDTF">2016-02-08T22:33:42Z</dcterms:created>
  <dcterms:modified xsi:type="dcterms:W3CDTF">2025-02-04T20:58:37Z</dcterms:modified>
</cp:coreProperties>
</file>