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03" r:id="rId21"/>
    <p:sldId id="304" r:id="rId22"/>
    <p:sldId id="300" r:id="rId23"/>
    <p:sldId id="28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61"/>
    <p:restoredTop sz="96250" autoAdjust="0"/>
  </p:normalViewPr>
  <p:slideViewPr>
    <p:cSldViewPr snapToGrid="0" showGuides="1">
      <p:cViewPr varScale="1">
        <p:scale>
          <a:sx n="112" d="100"/>
          <a:sy n="112" d="100"/>
        </p:scale>
        <p:origin x="200" y="58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7/7/21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7/7/21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July 7,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07/07/2021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290591"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194591"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274820" y="3589020"/>
            <a:ext cx="4653518" cy="646331"/>
          </a:xfrm>
          <a:prstGeom prst="rect">
            <a:avLst/>
          </a:prstGeom>
          <a:noFill/>
        </p:spPr>
        <p:txBody>
          <a:bodyPr wrap="none" rtlCol="0">
            <a:spAutoFit/>
          </a:bodyPr>
          <a:lstStyle/>
          <a:p>
            <a:r>
              <a:rPr lang="en-US" dirty="0"/>
              <a:t>Agent----Mike, Russ, Phil, Raj</a:t>
            </a:r>
          </a:p>
          <a:p>
            <a:r>
              <a:rPr lang="en-US" dirty="0"/>
              <a:t>GUI----Phil says a Swordfish web interface exists</a:t>
            </a:r>
          </a:p>
        </p:txBody>
      </p:sp>
    </p:spTree>
    <p:extLst>
      <p:ext uri="{BB962C8B-B14F-4D97-AF65-F5344CB8AC3E}">
        <p14:creationId xmlns:p14="http://schemas.microsoft.com/office/powerpoint/2010/main" val="595666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21096</TotalTime>
  <Words>1888</Words>
  <Application>Microsoft Macintosh PowerPoint</Application>
  <PresentationFormat>Widescreen</PresentationFormat>
  <Paragraphs>358</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 Top-Down Design-OFMF Redfish Communicator</vt:lpstr>
      <vt:lpstr>Agent Top-Down design- Event Manager </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189</cp:revision>
  <dcterms:created xsi:type="dcterms:W3CDTF">2016-02-08T22:33:42Z</dcterms:created>
  <dcterms:modified xsi:type="dcterms:W3CDTF">2021-07-07T23:41:38Z</dcterms:modified>
</cp:coreProperties>
</file>