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4"/>
  </p:notesMasterIdLst>
  <p:handoutMasterIdLst>
    <p:handoutMasterId r:id="rId35"/>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07" r:id="rId26"/>
    <p:sldId id="311" r:id="rId27"/>
    <p:sldId id="306" r:id="rId28"/>
    <p:sldId id="310" r:id="rId29"/>
    <p:sldId id="309" r:id="rId30"/>
    <p:sldId id="257" r:id="rId31"/>
    <p:sldId id="300"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77"/>
    <p:restoredTop sz="96250" autoAdjust="0"/>
  </p:normalViewPr>
  <p:slideViewPr>
    <p:cSldViewPr snapToGrid="0" showGuides="1">
      <p:cViewPr varScale="1">
        <p:scale>
          <a:sx n="110" d="100"/>
          <a:sy n="110" d="100"/>
        </p:scale>
        <p:origin x="176" y="432"/>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7/16/21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7/16/21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July 16,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16/07/2021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ADDCAC56-4BB9-4A47-AB6F-BD78F08446A2}"/>
              </a:ext>
            </a:extLst>
          </p:cNvPr>
          <p:cNvCxnSpPr>
            <a:cxnSpLocks/>
          </p:cNvCxnSpPr>
          <p:nvPr/>
        </p:nvCxnSpPr>
        <p:spPr>
          <a:xfrm flipH="1">
            <a:off x="3670687" y="30913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25</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26</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27</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28</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29</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31</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754326"/>
          </a:xfrm>
          <a:prstGeom prst="rect">
            <a:avLst/>
          </a:prstGeom>
          <a:noFill/>
        </p:spPr>
        <p:txBody>
          <a:bodyPr wrap="none" rtlCol="0">
            <a:spAutoFit/>
          </a:bodyPr>
          <a:lstStyle/>
          <a:p>
            <a:r>
              <a:rPr lang="en-US" dirty="0"/>
              <a:t>Agent----</a:t>
            </a:r>
            <a:r>
              <a:rPr lang="en-US" dirty="0">
                <a:solidFill>
                  <a:schemeClr val="bg2">
                    <a:lumMod val="75000"/>
                  </a:schemeClr>
                </a:solidFill>
              </a:rPr>
              <a:t>Mike</a:t>
            </a:r>
            <a:r>
              <a:rPr lang="en-US" dirty="0"/>
              <a:t>, Russ, Phil, Raj</a:t>
            </a:r>
          </a:p>
          <a:p>
            <a:r>
              <a:rPr lang="en-US" dirty="0"/>
              <a:t>GUI----Phil says a Swordfish web interface exists</a:t>
            </a:r>
          </a:p>
          <a:p>
            <a:r>
              <a:rPr lang="en-US" dirty="0"/>
              <a:t>Redfish and Swordfish----Richelle and John Mayfield</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32</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21546</TotalTime>
  <Words>3078</Words>
  <Application>Microsoft Macintosh PowerPoint</Application>
  <PresentationFormat>Widescreen</PresentationFormat>
  <Paragraphs>538</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Agent top-down design-Link has been established</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217</cp:revision>
  <dcterms:created xsi:type="dcterms:W3CDTF">2016-02-08T22:33:42Z</dcterms:created>
  <dcterms:modified xsi:type="dcterms:W3CDTF">2021-07-16T17:11:02Z</dcterms:modified>
</cp:coreProperties>
</file>