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626" r:id="rId2"/>
    <p:sldId id="2628" r:id="rId3"/>
    <p:sldId id="26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6"/>
            <p14:sldId id="2628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6357" autoAdjust="0"/>
  </p:normalViewPr>
  <p:slideViewPr>
    <p:cSldViewPr snapToGrid="0">
      <p:cViewPr varScale="1">
        <p:scale>
          <a:sx n="131" d="100"/>
          <a:sy n="131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1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>
            <a:off x="1186526" y="349139"/>
            <a:ext cx="2687428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976813" y="2724100"/>
            <a:ext cx="767123" cy="238901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931742" y="2250109"/>
            <a:ext cx="858644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4963822" y="1436871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>
            <a:cxnSpLocks/>
          </p:cNvCxnSpPr>
          <p:nvPr/>
        </p:nvCxnSpPr>
        <p:spPr>
          <a:xfrm flipH="1">
            <a:off x="10190575" y="1580478"/>
            <a:ext cx="35911" cy="2969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rot="16200000" flipH="1">
            <a:off x="9991287" y="2658216"/>
            <a:ext cx="2927365" cy="48467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Fabric Manager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  <a:endCxn id="19" idx="1"/>
          </p:cNvCxnSpPr>
          <p:nvPr/>
        </p:nvCxnSpPr>
        <p:spPr>
          <a:xfrm flipH="1">
            <a:off x="10653867" y="2825520"/>
            <a:ext cx="522854" cy="1579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48682" y="2369169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55257" y="2963779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44546" y="2671567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48682" y="1778167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781703" y="3868081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771738" y="2591674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762221" y="3223075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039017" y="2373465"/>
            <a:ext cx="2742686" cy="17442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endCxn id="19" idx="3"/>
          </p:cNvCxnSpPr>
          <p:nvPr/>
        </p:nvCxnSpPr>
        <p:spPr>
          <a:xfrm>
            <a:off x="7112687" y="2424849"/>
            <a:ext cx="2659051" cy="41646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039017" y="2373465"/>
            <a:ext cx="2723204" cy="10992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3607043" y="2278304"/>
            <a:ext cx="1922289" cy="239422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</p:txBody>
      </p:sp>
      <p:sp>
        <p:nvSpPr>
          <p:cNvPr id="25" name="Rounded Rectangle 68">
            <a:extLst>
              <a:ext uri="{FF2B5EF4-FFF2-40B4-BE49-F238E27FC236}">
                <a16:creationId xmlns:a16="http://schemas.microsoft.com/office/drawing/2014/main" id="{D2D64381-3B22-4433-97F8-3081987F4064}"/>
              </a:ext>
            </a:extLst>
          </p:cNvPr>
          <p:cNvSpPr/>
          <p:nvPr/>
        </p:nvSpPr>
        <p:spPr>
          <a:xfrm>
            <a:off x="12865" y="2007525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>
            <a:off x="31015" y="356487"/>
            <a:ext cx="1079770" cy="5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2765237" y="1326668"/>
            <a:ext cx="1063265" cy="69911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Storage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513892" y="389859"/>
            <a:ext cx="730389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40200" y="2083206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5119345" y="966507"/>
            <a:ext cx="4150598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10915294" y="941741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Fabric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9586901" y="925739"/>
            <a:ext cx="1225127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789598" y="1930872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1F5039-B2AD-4980-A183-BCBA0A41765E}"/>
              </a:ext>
            </a:extLst>
          </p:cNvPr>
          <p:cNvCxnSpPr>
            <a:cxnSpLocks/>
            <a:endCxn id="34" idx="1"/>
          </p:cNvCxnSpPr>
          <p:nvPr/>
        </p:nvCxnSpPr>
        <p:spPr>
          <a:xfrm flipH="1" flipV="1">
            <a:off x="10671729" y="2180515"/>
            <a:ext cx="504992" cy="77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286486" y="418790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1827221" y="2323192"/>
            <a:ext cx="813483" cy="54505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sp>
        <p:nvSpPr>
          <p:cNvPr id="41" name="Rounded Rectangle 154">
            <a:extLst>
              <a:ext uri="{FF2B5EF4-FFF2-40B4-BE49-F238E27FC236}">
                <a16:creationId xmlns:a16="http://schemas.microsoft.com/office/drawing/2014/main" id="{B87C2C16-3548-4597-BBF5-6F08DCAED411}"/>
              </a:ext>
            </a:extLst>
          </p:cNvPr>
          <p:cNvSpPr/>
          <p:nvPr/>
        </p:nvSpPr>
        <p:spPr>
          <a:xfrm rot="16200000">
            <a:off x="2403352" y="2345800"/>
            <a:ext cx="3388446" cy="295757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Composability Layer</a:t>
            </a:r>
          </a:p>
          <a:p>
            <a:pPr algn="ctr"/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999408" y="4637410"/>
            <a:ext cx="2062905" cy="200723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Component Manager (Redfish/Swordfish)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76329" y="5727073"/>
            <a:ext cx="1353271" cy="376110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76330" y="5116069"/>
            <a:ext cx="1353271" cy="188389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67848" y="5421108"/>
            <a:ext cx="1353271" cy="188389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84003" y="6221052"/>
            <a:ext cx="1353271" cy="188389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6812120" y="1726347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838441" y="5886032"/>
            <a:ext cx="585910" cy="370835"/>
            <a:chOff x="8883680" y="5778050"/>
            <a:chExt cx="1003433" cy="478289"/>
          </a:xfrm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  <a:endCxn id="20" idx="1"/>
          </p:cNvCxnSpPr>
          <p:nvPr/>
        </p:nvCxnSpPr>
        <p:spPr>
          <a:xfrm flipH="1">
            <a:off x="10638832" y="3429000"/>
            <a:ext cx="537889" cy="4371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endCxn id="18" idx="1"/>
          </p:cNvCxnSpPr>
          <p:nvPr/>
        </p:nvCxnSpPr>
        <p:spPr>
          <a:xfrm flipH="1">
            <a:off x="10663830" y="4117724"/>
            <a:ext cx="51289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  <a:stCxn id="8" idx="1"/>
          </p:cNvCxnSpPr>
          <p:nvPr/>
        </p:nvCxnSpPr>
        <p:spPr>
          <a:xfrm flipV="1">
            <a:off x="7039017" y="2123823"/>
            <a:ext cx="2746633" cy="24964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9BD237-B4E2-BECE-08C4-0A36EC4FD3B2}"/>
              </a:ext>
            </a:extLst>
          </p:cNvPr>
          <p:cNvCxnSpPr>
            <a:cxnSpLocks/>
          </p:cNvCxnSpPr>
          <p:nvPr/>
        </p:nvCxnSpPr>
        <p:spPr>
          <a:xfrm flipV="1">
            <a:off x="143039" y="4336228"/>
            <a:ext cx="11905922" cy="56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C545B68-BE6B-D37B-B839-0347ADAF3983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015002" y="3720816"/>
            <a:ext cx="1" cy="62207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40">
            <a:extLst>
              <a:ext uri="{FF2B5EF4-FFF2-40B4-BE49-F238E27FC236}">
                <a16:creationId xmlns:a16="http://schemas.microsoft.com/office/drawing/2014/main" id="{CE05CE0D-F21A-DB4B-357C-494B71097396}"/>
              </a:ext>
            </a:extLst>
          </p:cNvPr>
          <p:cNvSpPr/>
          <p:nvPr/>
        </p:nvSpPr>
        <p:spPr>
          <a:xfrm>
            <a:off x="5113829" y="4342889"/>
            <a:ext cx="1802347" cy="258383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  <a:p>
            <a:pPr algn="ctr"/>
            <a:endParaRPr lang="en-GB" sz="1000" dirty="0"/>
          </a:p>
        </p:txBody>
      </p:sp>
      <p:sp>
        <p:nvSpPr>
          <p:cNvPr id="63" name="Rounded Rectangle 82">
            <a:extLst>
              <a:ext uri="{FF2B5EF4-FFF2-40B4-BE49-F238E27FC236}">
                <a16:creationId xmlns:a16="http://schemas.microsoft.com/office/drawing/2014/main" id="{24D5F130-811E-55AE-AA2E-EDFC1C1BF221}"/>
              </a:ext>
            </a:extLst>
          </p:cNvPr>
          <p:cNvSpPr/>
          <p:nvPr/>
        </p:nvSpPr>
        <p:spPr>
          <a:xfrm>
            <a:off x="2795016" y="2092235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64" name="Rounded Rectangle 82">
            <a:extLst>
              <a:ext uri="{FF2B5EF4-FFF2-40B4-BE49-F238E27FC236}">
                <a16:creationId xmlns:a16="http://schemas.microsoft.com/office/drawing/2014/main" id="{E5A8922F-1325-9DA7-2E42-3B0EE4DB6A97}"/>
              </a:ext>
            </a:extLst>
          </p:cNvPr>
          <p:cNvSpPr/>
          <p:nvPr/>
        </p:nvSpPr>
        <p:spPr>
          <a:xfrm>
            <a:off x="2810571" y="3239205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Accelerator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Rounded Rectangle 40">
            <a:extLst>
              <a:ext uri="{FF2B5EF4-FFF2-40B4-BE49-F238E27FC236}">
                <a16:creationId xmlns:a16="http://schemas.microsoft.com/office/drawing/2014/main" id="{DE64FDF5-9F1F-088E-BB37-0E4B63C2BCBB}"/>
              </a:ext>
            </a:extLst>
          </p:cNvPr>
          <p:cNvSpPr/>
          <p:nvPr/>
        </p:nvSpPr>
        <p:spPr>
          <a:xfrm>
            <a:off x="5100245" y="3434940"/>
            <a:ext cx="1802347" cy="258383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  <a:p>
            <a:pPr algn="ctr"/>
            <a:endParaRPr lang="en-GB" sz="1000" dirty="0"/>
          </a:p>
        </p:txBody>
      </p:sp>
      <p:sp>
        <p:nvSpPr>
          <p:cNvPr id="95" name="Rounded Rectangle 26">
            <a:extLst>
              <a:ext uri="{FF2B5EF4-FFF2-40B4-BE49-F238E27FC236}">
                <a16:creationId xmlns:a16="http://schemas.microsoft.com/office/drawing/2014/main" id="{FC119E0A-1093-6F4B-CEC7-47260C010B0D}"/>
              </a:ext>
            </a:extLst>
          </p:cNvPr>
          <p:cNvSpPr/>
          <p:nvPr/>
        </p:nvSpPr>
        <p:spPr>
          <a:xfrm flipH="1">
            <a:off x="9586901" y="4913604"/>
            <a:ext cx="1524917" cy="34804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Accelerator Resources</a:t>
            </a:r>
          </a:p>
        </p:txBody>
      </p:sp>
      <p:sp>
        <p:nvSpPr>
          <p:cNvPr id="99" name="Rounded Rectangle 26">
            <a:extLst>
              <a:ext uri="{FF2B5EF4-FFF2-40B4-BE49-F238E27FC236}">
                <a16:creationId xmlns:a16="http://schemas.microsoft.com/office/drawing/2014/main" id="{2BA7F315-52F6-4337-2D6A-4F442ED37C3B}"/>
              </a:ext>
            </a:extLst>
          </p:cNvPr>
          <p:cNvSpPr/>
          <p:nvPr/>
        </p:nvSpPr>
        <p:spPr>
          <a:xfrm flipH="1">
            <a:off x="9584820" y="5420902"/>
            <a:ext cx="1524917" cy="2836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NVM Resources</a:t>
            </a:r>
          </a:p>
        </p:txBody>
      </p:sp>
      <p:sp>
        <p:nvSpPr>
          <p:cNvPr id="100" name="Rounded Rectangle 26">
            <a:extLst>
              <a:ext uri="{FF2B5EF4-FFF2-40B4-BE49-F238E27FC236}">
                <a16:creationId xmlns:a16="http://schemas.microsoft.com/office/drawing/2014/main" id="{AA41632A-BDBA-D515-AD56-09130C5892E4}"/>
              </a:ext>
            </a:extLst>
          </p:cNvPr>
          <p:cNvSpPr/>
          <p:nvPr/>
        </p:nvSpPr>
        <p:spPr>
          <a:xfrm flipH="1">
            <a:off x="9592218" y="5973199"/>
            <a:ext cx="1524917" cy="2836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CPUs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A593834-26BB-891D-E063-6C8C0B7AF4CE}"/>
              </a:ext>
            </a:extLst>
          </p:cNvPr>
          <p:cNvCxnSpPr>
            <a:cxnSpLocks/>
            <a:stCxn id="66" idx="1"/>
            <a:endCxn id="95" idx="3"/>
          </p:cNvCxnSpPr>
          <p:nvPr/>
        </p:nvCxnSpPr>
        <p:spPr>
          <a:xfrm flipV="1">
            <a:off x="7062313" y="5087628"/>
            <a:ext cx="2524588" cy="553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B6FB9B6-511A-3B74-F312-BB5E781D6CD0}"/>
              </a:ext>
            </a:extLst>
          </p:cNvPr>
          <p:cNvCxnSpPr>
            <a:cxnSpLocks/>
            <a:stCxn id="66" idx="1"/>
            <a:endCxn id="100" idx="3"/>
          </p:cNvCxnSpPr>
          <p:nvPr/>
        </p:nvCxnSpPr>
        <p:spPr>
          <a:xfrm>
            <a:off x="7062313" y="5641025"/>
            <a:ext cx="2529905" cy="474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549BF93-CB7B-B62D-CB3B-E85705453079}"/>
              </a:ext>
            </a:extLst>
          </p:cNvPr>
          <p:cNvCxnSpPr>
            <a:cxnSpLocks/>
            <a:stCxn id="66" idx="1"/>
            <a:endCxn id="99" idx="3"/>
          </p:cNvCxnSpPr>
          <p:nvPr/>
        </p:nvCxnSpPr>
        <p:spPr>
          <a:xfrm flipV="1">
            <a:off x="7062313" y="5562736"/>
            <a:ext cx="2522507" cy="78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C3316C-F081-7745-EC3E-8DD3E4601C66}"/>
              </a:ext>
            </a:extLst>
          </p:cNvPr>
          <p:cNvCxnSpPr>
            <a:cxnSpLocks/>
          </p:cNvCxnSpPr>
          <p:nvPr/>
        </p:nvCxnSpPr>
        <p:spPr>
          <a:xfrm>
            <a:off x="4675650" y="2671567"/>
            <a:ext cx="2782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09BEFA-191D-C469-13EB-98FDD6D451DA}"/>
              </a:ext>
            </a:extLst>
          </p:cNvPr>
          <p:cNvCxnSpPr>
            <a:cxnSpLocks/>
          </p:cNvCxnSpPr>
          <p:nvPr/>
        </p:nvCxnSpPr>
        <p:spPr>
          <a:xfrm flipV="1">
            <a:off x="4254971" y="2789692"/>
            <a:ext cx="202363" cy="46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68">
            <a:extLst>
              <a:ext uri="{FF2B5EF4-FFF2-40B4-BE49-F238E27FC236}">
                <a16:creationId xmlns:a16="http://schemas.microsoft.com/office/drawing/2014/main" id="{6D899BC4-0D18-C8B6-8171-4C0F5677B961}"/>
              </a:ext>
            </a:extLst>
          </p:cNvPr>
          <p:cNvSpPr/>
          <p:nvPr/>
        </p:nvSpPr>
        <p:spPr>
          <a:xfrm>
            <a:off x="21417" y="2675354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Batch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2C75E3CE-6FA6-32B2-20F7-2A7DB6AA8C31}"/>
              </a:ext>
            </a:extLst>
          </p:cNvPr>
          <p:cNvSpPr/>
          <p:nvPr/>
        </p:nvSpPr>
        <p:spPr>
          <a:xfrm>
            <a:off x="29157" y="3312807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Interactive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2" name="Rounded Rectangle 82">
            <a:extLst>
              <a:ext uri="{FF2B5EF4-FFF2-40B4-BE49-F238E27FC236}">
                <a16:creationId xmlns:a16="http://schemas.microsoft.com/office/drawing/2014/main" id="{14EB20CD-C603-3645-48D3-8474C2408DBE}"/>
              </a:ext>
            </a:extLst>
          </p:cNvPr>
          <p:cNvSpPr/>
          <p:nvPr/>
        </p:nvSpPr>
        <p:spPr>
          <a:xfrm>
            <a:off x="2794967" y="753002"/>
            <a:ext cx="1033535" cy="40092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Monitoring</a:t>
            </a:r>
            <a:endParaRPr lang="en-GB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63" grpId="0" animBg="1"/>
      <p:bldP spid="64" grpId="0" animBg="1"/>
      <p:bldP spid="95" grpId="0" animBg="1"/>
      <p:bldP spid="99" grpId="0" animBg="1"/>
      <p:bldP spid="100" grpId="0" animBg="1"/>
      <p:bldP spid="130" grpId="0" animBg="1"/>
      <p:bldP spid="131" grpId="0" animBg="1"/>
      <p:bldP spid="1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507989" y="2872763"/>
            <a:ext cx="1344039" cy="812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38A65-5FD7-6C11-18D9-5F1F753E5DE3}"/>
              </a:ext>
            </a:extLst>
          </p:cNvPr>
          <p:cNvSpPr/>
          <p:nvPr/>
        </p:nvSpPr>
        <p:spPr>
          <a:xfrm>
            <a:off x="2700327" y="1100667"/>
            <a:ext cx="2297558" cy="465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A762D-375E-1734-3676-6D53B3828EA6}"/>
              </a:ext>
            </a:extLst>
          </p:cNvPr>
          <p:cNvSpPr/>
          <p:nvPr/>
        </p:nvSpPr>
        <p:spPr>
          <a:xfrm>
            <a:off x="3074626" y="302917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Run-Time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Environment</a:t>
            </a:r>
            <a:r>
              <a:rPr lang="en-US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828872-7B9B-0CB5-5F33-00166360FF65}"/>
              </a:ext>
            </a:extLst>
          </p:cNvPr>
          <p:cNvSpPr/>
          <p:nvPr/>
        </p:nvSpPr>
        <p:spPr>
          <a:xfrm>
            <a:off x="3074556" y="231373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Tenant View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54C69-5AD1-E602-9A9D-4FCFDAF89F72}"/>
              </a:ext>
            </a:extLst>
          </p:cNvPr>
          <p:cNvSpPr txBox="1"/>
          <p:nvPr/>
        </p:nvSpPr>
        <p:spPr>
          <a:xfrm>
            <a:off x="3188567" y="1123068"/>
            <a:ext cx="133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F71F9-DD88-6C1C-8E87-2E31CBA1B31B}"/>
              </a:ext>
            </a:extLst>
          </p:cNvPr>
          <p:cNvSpPr/>
          <p:nvPr/>
        </p:nvSpPr>
        <p:spPr>
          <a:xfrm>
            <a:off x="3072861" y="367451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Queue Priority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461A0-F662-9612-A562-976273F560C9}"/>
              </a:ext>
            </a:extLst>
          </p:cNvPr>
          <p:cNvSpPr/>
          <p:nvPr/>
        </p:nvSpPr>
        <p:spPr>
          <a:xfrm>
            <a:off x="3072861" y="4369743"/>
            <a:ext cx="1552491" cy="327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FFAE-1ADB-5E7A-21BB-A1F6E8758983}"/>
              </a:ext>
            </a:extLst>
          </p:cNvPr>
          <p:cNvSpPr/>
          <p:nvPr/>
        </p:nvSpPr>
        <p:spPr>
          <a:xfrm>
            <a:off x="3072861" y="4853238"/>
            <a:ext cx="1552491" cy="623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IO Requirements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FEC10E-F4F2-E0D2-ABDF-CDE9684E0394}"/>
              </a:ext>
            </a:extLst>
          </p:cNvPr>
          <p:cNvSpPr/>
          <p:nvPr/>
        </p:nvSpPr>
        <p:spPr>
          <a:xfrm>
            <a:off x="3072862" y="1760070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State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797A84-FEF7-480C-198E-27A9A66C6E48}"/>
              </a:ext>
            </a:extLst>
          </p:cNvPr>
          <p:cNvSpPr/>
          <p:nvPr/>
        </p:nvSpPr>
        <p:spPr>
          <a:xfrm>
            <a:off x="5481442" y="1113738"/>
            <a:ext cx="2029312" cy="4656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FFCFC-D54F-5FC2-624C-73EC5E54AD69}"/>
              </a:ext>
            </a:extLst>
          </p:cNvPr>
          <p:cNvSpPr/>
          <p:nvPr/>
        </p:nvSpPr>
        <p:spPr>
          <a:xfrm>
            <a:off x="5719850" y="2601133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E675F7-3A98-00BC-D826-A058B852A05F}"/>
              </a:ext>
            </a:extLst>
          </p:cNvPr>
          <p:cNvSpPr/>
          <p:nvPr/>
        </p:nvSpPr>
        <p:spPr>
          <a:xfrm>
            <a:off x="5719850" y="3418929"/>
            <a:ext cx="1552491" cy="2005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Connections to associate resources to run-time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00AFB1-1EFA-0298-CE11-B510CDE8A4D2}"/>
              </a:ext>
            </a:extLst>
          </p:cNvPr>
          <p:cNvSpPr txBox="1"/>
          <p:nvPr/>
        </p:nvSpPr>
        <p:spPr>
          <a:xfrm>
            <a:off x="5729676" y="1239029"/>
            <a:ext cx="154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Design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8F3D07-AA9E-312D-305C-1975662AEB9B}"/>
              </a:ext>
            </a:extLst>
          </p:cNvPr>
          <p:cNvSpPr/>
          <p:nvPr/>
        </p:nvSpPr>
        <p:spPr>
          <a:xfrm>
            <a:off x="5708315" y="1998504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OS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CC03B1-4379-0B4F-D1F4-5BB2E31EF4F7}"/>
              </a:ext>
            </a:extLst>
          </p:cNvPr>
          <p:cNvSpPr/>
          <p:nvPr/>
        </p:nvSpPr>
        <p:spPr>
          <a:xfrm>
            <a:off x="7994311" y="1100667"/>
            <a:ext cx="2029312" cy="4656665"/>
          </a:xfrm>
          <a:prstGeom prst="rect">
            <a:avLst/>
          </a:prstGeom>
          <a:solidFill>
            <a:srgbClr val="E1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AC8E3-92C7-1AB1-A5D1-173A2D637D47}"/>
              </a:ext>
            </a:extLst>
          </p:cNvPr>
          <p:cNvSpPr/>
          <p:nvPr/>
        </p:nvSpPr>
        <p:spPr>
          <a:xfrm>
            <a:off x="8232717" y="1769399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Deployment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EDA549-D1B5-7568-5013-78A7AD809709}"/>
              </a:ext>
            </a:extLst>
          </p:cNvPr>
          <p:cNvSpPr/>
          <p:nvPr/>
        </p:nvSpPr>
        <p:spPr>
          <a:xfrm>
            <a:off x="8230434" y="3900530"/>
            <a:ext cx="1552491" cy="61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 Engine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B13C6E-665F-20BD-07BC-7EAB92A7CA3D}"/>
              </a:ext>
            </a:extLst>
          </p:cNvPr>
          <p:cNvSpPr txBox="1"/>
          <p:nvPr/>
        </p:nvSpPr>
        <p:spPr>
          <a:xfrm>
            <a:off x="8080903" y="1226431"/>
            <a:ext cx="178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3A7850-30BE-634A-461B-6C5AE7D8FFCE}"/>
              </a:ext>
            </a:extLst>
          </p:cNvPr>
          <p:cNvSpPr/>
          <p:nvPr/>
        </p:nvSpPr>
        <p:spPr>
          <a:xfrm>
            <a:off x="8230434" y="2505221"/>
            <a:ext cx="1552491" cy="47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Workload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619EE-444D-379C-C184-93DE440503A1}"/>
              </a:ext>
            </a:extLst>
          </p:cNvPr>
          <p:cNvSpPr/>
          <p:nvPr/>
        </p:nvSpPr>
        <p:spPr>
          <a:xfrm>
            <a:off x="8230434" y="3234263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1411-535B-8CB0-D659-54A4A84BE58C}"/>
              </a:ext>
            </a:extLst>
          </p:cNvPr>
          <p:cNvSpPr/>
          <p:nvPr/>
        </p:nvSpPr>
        <p:spPr>
          <a:xfrm>
            <a:off x="8230434" y="4878872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Manifest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54171</TotalTime>
  <Words>208</Words>
  <Application>Microsoft Macintosh PowerPoint</Application>
  <PresentationFormat>Widescreen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HelvNeue for IBM</vt:lpstr>
      <vt:lpstr>Wingdings</vt:lpstr>
      <vt:lpstr>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51</cp:revision>
  <dcterms:created xsi:type="dcterms:W3CDTF">2021-03-24T16:20:37Z</dcterms:created>
  <dcterms:modified xsi:type="dcterms:W3CDTF">2022-08-24T23:34:20Z</dcterms:modified>
</cp:coreProperties>
</file>