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7" r:id="rId3"/>
    <p:sldId id="257" r:id="rId4"/>
    <p:sldId id="258" r:id="rId5"/>
    <p:sldId id="259" r:id="rId6"/>
    <p:sldId id="260" r:id="rId7"/>
    <p:sldId id="264" r:id="rId8"/>
    <p:sldId id="265" r:id="rId9"/>
    <p:sldId id="266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206" autoAdjust="0"/>
  </p:normalViewPr>
  <p:slideViewPr>
    <p:cSldViewPr snapToGrid="0">
      <p:cViewPr varScale="1">
        <p:scale>
          <a:sx n="93" d="100"/>
          <a:sy n="93" d="100"/>
        </p:scale>
        <p:origin x="12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mbhojkar, Reeya" userId="e2b33175-381c-4d83-9abb-4bd8c740a061" providerId="ADAL" clId="{F8C0CC06-9F3F-4F68-8273-DF4CDE5707F3}"/>
    <pc:docChg chg="undo redo custSel addSld modSld">
      <pc:chgData name="Kumbhojkar, Reeya" userId="e2b33175-381c-4d83-9abb-4bd8c740a061" providerId="ADAL" clId="{F8C0CC06-9F3F-4F68-8273-DF4CDE5707F3}" dt="2022-10-26T19:26:14.515" v="6164" actId="20577"/>
      <pc:docMkLst>
        <pc:docMk/>
      </pc:docMkLst>
      <pc:sldChg chg="modSp new mod modNotesTx">
        <pc:chgData name="Kumbhojkar, Reeya" userId="e2b33175-381c-4d83-9abb-4bd8c740a061" providerId="ADAL" clId="{F8C0CC06-9F3F-4F68-8273-DF4CDE5707F3}" dt="2022-10-26T04:08:32.835" v="4579" actId="20577"/>
        <pc:sldMkLst>
          <pc:docMk/>
          <pc:sldMk cId="2115944125" sldId="256"/>
        </pc:sldMkLst>
        <pc:spChg chg="mod">
          <ac:chgData name="Kumbhojkar, Reeya" userId="e2b33175-381c-4d83-9abb-4bd8c740a061" providerId="ADAL" clId="{F8C0CC06-9F3F-4F68-8273-DF4CDE5707F3}" dt="2022-10-24T18:02:23.140" v="71" actId="20577"/>
          <ac:spMkLst>
            <pc:docMk/>
            <pc:sldMk cId="2115944125" sldId="256"/>
            <ac:spMk id="2" creationId="{D9C49FC6-3DA6-48B7-80FD-1CB70A15679F}"/>
          </ac:spMkLst>
        </pc:spChg>
        <pc:spChg chg="mod">
          <ac:chgData name="Kumbhojkar, Reeya" userId="e2b33175-381c-4d83-9abb-4bd8c740a061" providerId="ADAL" clId="{F8C0CC06-9F3F-4F68-8273-DF4CDE5707F3}" dt="2022-10-24T17:59:00.307" v="65" actId="20577"/>
          <ac:spMkLst>
            <pc:docMk/>
            <pc:sldMk cId="2115944125" sldId="256"/>
            <ac:spMk id="3" creationId="{EAB1403C-7126-4D39-B366-255B5FE90ACD}"/>
          </ac:spMkLst>
        </pc:spChg>
      </pc:sldChg>
      <pc:sldChg chg="modSp new mod modNotesTx">
        <pc:chgData name="Kumbhojkar, Reeya" userId="e2b33175-381c-4d83-9abb-4bd8c740a061" providerId="ADAL" clId="{F8C0CC06-9F3F-4F68-8273-DF4CDE5707F3}" dt="2022-10-26T19:26:14.515" v="6164" actId="20577"/>
        <pc:sldMkLst>
          <pc:docMk/>
          <pc:sldMk cId="3707830023" sldId="257"/>
        </pc:sldMkLst>
        <pc:spChg chg="mod">
          <ac:chgData name="Kumbhojkar, Reeya" userId="e2b33175-381c-4d83-9abb-4bd8c740a061" providerId="ADAL" clId="{F8C0CC06-9F3F-4F68-8273-DF4CDE5707F3}" dt="2022-10-24T19:39:28.867" v="2423" actId="255"/>
          <ac:spMkLst>
            <pc:docMk/>
            <pc:sldMk cId="3707830023" sldId="257"/>
            <ac:spMk id="2" creationId="{CC714FAD-E568-4CEF-9285-72275BF0EEEF}"/>
          </ac:spMkLst>
        </pc:spChg>
        <pc:spChg chg="mod">
          <ac:chgData name="Kumbhojkar, Reeya" userId="e2b33175-381c-4d83-9abb-4bd8c740a061" providerId="ADAL" clId="{F8C0CC06-9F3F-4F68-8273-DF4CDE5707F3}" dt="2022-10-26T17:30:01.256" v="5895" actId="20577"/>
          <ac:spMkLst>
            <pc:docMk/>
            <pc:sldMk cId="3707830023" sldId="257"/>
            <ac:spMk id="3" creationId="{673F8561-F92B-468D-9F44-5CE2CA3E9B56}"/>
          </ac:spMkLst>
        </pc:spChg>
      </pc:sldChg>
      <pc:sldChg chg="addSp delSp modSp new mod setBg modNotesTx">
        <pc:chgData name="Kumbhojkar, Reeya" userId="e2b33175-381c-4d83-9abb-4bd8c740a061" providerId="ADAL" clId="{F8C0CC06-9F3F-4F68-8273-DF4CDE5707F3}" dt="2022-10-26T04:20:34.082" v="5178" actId="20577"/>
        <pc:sldMkLst>
          <pc:docMk/>
          <pc:sldMk cId="215890009" sldId="258"/>
        </pc:sldMkLst>
        <pc:spChg chg="del">
          <ac:chgData name="Kumbhojkar, Reeya" userId="e2b33175-381c-4d83-9abb-4bd8c740a061" providerId="ADAL" clId="{F8C0CC06-9F3F-4F68-8273-DF4CDE5707F3}" dt="2022-10-24T19:09:47.551" v="1326" actId="478"/>
          <ac:spMkLst>
            <pc:docMk/>
            <pc:sldMk cId="215890009" sldId="258"/>
            <ac:spMk id="2" creationId="{B113681C-2748-4486-8D20-09C779621C57}"/>
          </ac:spMkLst>
        </pc:spChg>
        <pc:spChg chg="del">
          <ac:chgData name="Kumbhojkar, Reeya" userId="e2b33175-381c-4d83-9abb-4bd8c740a061" providerId="ADAL" clId="{F8C0CC06-9F3F-4F68-8273-DF4CDE5707F3}" dt="2022-10-24T19:09:49.834" v="1327" actId="478"/>
          <ac:spMkLst>
            <pc:docMk/>
            <pc:sldMk cId="215890009" sldId="258"/>
            <ac:spMk id="3" creationId="{C3ED3E50-2F2A-4DC7-936A-7659DCB547CD}"/>
          </ac:spMkLst>
        </pc:spChg>
        <pc:spChg chg="add mod">
          <ac:chgData name="Kumbhojkar, Reeya" userId="e2b33175-381c-4d83-9abb-4bd8c740a061" providerId="ADAL" clId="{F8C0CC06-9F3F-4F68-8273-DF4CDE5707F3}" dt="2022-10-24T19:12:06.765" v="1390" actId="20577"/>
          <ac:spMkLst>
            <pc:docMk/>
            <pc:sldMk cId="215890009" sldId="258"/>
            <ac:spMk id="6" creationId="{425DEDD1-88C3-45A1-A175-D829ADCC1732}"/>
          </ac:spMkLst>
        </pc:spChg>
        <pc:spChg chg="add mod">
          <ac:chgData name="Kumbhojkar, Reeya" userId="e2b33175-381c-4d83-9abb-4bd8c740a061" providerId="ADAL" clId="{F8C0CC06-9F3F-4F68-8273-DF4CDE5707F3}" dt="2022-10-24T19:18:07.493" v="1719" actId="1076"/>
          <ac:spMkLst>
            <pc:docMk/>
            <pc:sldMk cId="215890009" sldId="258"/>
            <ac:spMk id="11" creationId="{C40CBFFD-9114-4A0E-84BE-C43D89073A5C}"/>
          </ac:spMkLst>
        </pc:spChg>
        <pc:spChg chg="add">
          <ac:chgData name="Kumbhojkar, Reeya" userId="e2b33175-381c-4d83-9abb-4bd8c740a061" providerId="ADAL" clId="{F8C0CC06-9F3F-4F68-8273-DF4CDE5707F3}" dt="2022-10-24T19:11:11.774" v="1359" actId="26606"/>
          <ac:spMkLst>
            <pc:docMk/>
            <pc:sldMk cId="215890009" sldId="258"/>
            <ac:spMk id="13" creationId="{53F29798-D584-4792-9B62-3F5F5C36D619}"/>
          </ac:spMkLst>
        </pc:spChg>
        <pc:picChg chg="add del mod">
          <ac:chgData name="Kumbhojkar, Reeya" userId="e2b33175-381c-4d83-9abb-4bd8c740a061" providerId="ADAL" clId="{F8C0CC06-9F3F-4F68-8273-DF4CDE5707F3}" dt="2022-10-24T19:11:08.855" v="1357" actId="478"/>
          <ac:picMkLst>
            <pc:docMk/>
            <pc:sldMk cId="215890009" sldId="258"/>
            <ac:picMk id="5" creationId="{308844ED-1BA5-4F8E-A30C-47C004B59544}"/>
          </ac:picMkLst>
        </pc:picChg>
        <pc:picChg chg="add mod">
          <ac:chgData name="Kumbhojkar, Reeya" userId="e2b33175-381c-4d83-9abb-4bd8c740a061" providerId="ADAL" clId="{F8C0CC06-9F3F-4F68-8273-DF4CDE5707F3}" dt="2022-10-24T19:11:47.918" v="1367" actId="1076"/>
          <ac:picMkLst>
            <pc:docMk/>
            <pc:sldMk cId="215890009" sldId="258"/>
            <ac:picMk id="8" creationId="{4C92198F-BB4F-46FA-A91F-614B2C0CC5D3}"/>
          </ac:picMkLst>
        </pc:picChg>
        <pc:picChg chg="add mod">
          <ac:chgData name="Kumbhojkar, Reeya" userId="e2b33175-381c-4d83-9abb-4bd8c740a061" providerId="ADAL" clId="{F8C0CC06-9F3F-4F68-8273-DF4CDE5707F3}" dt="2022-10-24T19:13:44.514" v="1395" actId="1076"/>
          <ac:picMkLst>
            <pc:docMk/>
            <pc:sldMk cId="215890009" sldId="258"/>
            <ac:picMk id="10" creationId="{73C37D0C-2612-45DD-833A-2F647FE6624F}"/>
          </ac:picMkLst>
        </pc:picChg>
      </pc:sldChg>
      <pc:sldChg chg="addSp delSp modSp new mod">
        <pc:chgData name="Kumbhojkar, Reeya" userId="e2b33175-381c-4d83-9abb-4bd8c740a061" providerId="ADAL" clId="{F8C0CC06-9F3F-4F68-8273-DF4CDE5707F3}" dt="2022-10-24T19:36:52.330" v="2370" actId="1076"/>
        <pc:sldMkLst>
          <pc:docMk/>
          <pc:sldMk cId="3168245319" sldId="259"/>
        </pc:sldMkLst>
        <pc:spChg chg="del">
          <ac:chgData name="Kumbhojkar, Reeya" userId="e2b33175-381c-4d83-9abb-4bd8c740a061" providerId="ADAL" clId="{F8C0CC06-9F3F-4F68-8273-DF4CDE5707F3}" dt="2022-10-24T19:19:29.874" v="1721" actId="478"/>
          <ac:spMkLst>
            <pc:docMk/>
            <pc:sldMk cId="3168245319" sldId="259"/>
            <ac:spMk id="2" creationId="{FE83FCC3-A139-4D0F-AD10-495275FF0C6C}"/>
          </ac:spMkLst>
        </pc:spChg>
        <pc:spChg chg="mod">
          <ac:chgData name="Kumbhojkar, Reeya" userId="e2b33175-381c-4d83-9abb-4bd8c740a061" providerId="ADAL" clId="{F8C0CC06-9F3F-4F68-8273-DF4CDE5707F3}" dt="2022-10-24T19:36:47.550" v="2369" actId="20577"/>
          <ac:spMkLst>
            <pc:docMk/>
            <pc:sldMk cId="3168245319" sldId="259"/>
            <ac:spMk id="3" creationId="{2675E733-A925-4603-8FA6-DD1D6F90F5A4}"/>
          </ac:spMkLst>
        </pc:spChg>
        <pc:picChg chg="add del mod">
          <ac:chgData name="Kumbhojkar, Reeya" userId="e2b33175-381c-4d83-9abb-4bd8c740a061" providerId="ADAL" clId="{F8C0CC06-9F3F-4F68-8273-DF4CDE5707F3}" dt="2022-10-24T19:20:56.415" v="1950" actId="478"/>
          <ac:picMkLst>
            <pc:docMk/>
            <pc:sldMk cId="3168245319" sldId="259"/>
            <ac:picMk id="5" creationId="{1269B1B9-53E0-475B-9547-522916B1BD53}"/>
          </ac:picMkLst>
        </pc:picChg>
        <pc:picChg chg="add mod">
          <ac:chgData name="Kumbhojkar, Reeya" userId="e2b33175-381c-4d83-9abb-4bd8c740a061" providerId="ADAL" clId="{F8C0CC06-9F3F-4F68-8273-DF4CDE5707F3}" dt="2022-10-24T19:36:36.151" v="2364" actId="14100"/>
          <ac:picMkLst>
            <pc:docMk/>
            <pc:sldMk cId="3168245319" sldId="259"/>
            <ac:picMk id="7" creationId="{34AD8586-F7E1-4030-989B-643B17C0FC58}"/>
          </ac:picMkLst>
        </pc:picChg>
        <pc:picChg chg="add mod">
          <ac:chgData name="Kumbhojkar, Reeya" userId="e2b33175-381c-4d83-9abb-4bd8c740a061" providerId="ADAL" clId="{F8C0CC06-9F3F-4F68-8273-DF4CDE5707F3}" dt="2022-10-24T19:36:44.925" v="2366" actId="1076"/>
          <ac:picMkLst>
            <pc:docMk/>
            <pc:sldMk cId="3168245319" sldId="259"/>
            <ac:picMk id="9" creationId="{D0138C14-47D2-475A-B68D-F8E50C14F502}"/>
          </ac:picMkLst>
        </pc:picChg>
        <pc:picChg chg="add mod">
          <ac:chgData name="Kumbhojkar, Reeya" userId="e2b33175-381c-4d83-9abb-4bd8c740a061" providerId="ADAL" clId="{F8C0CC06-9F3F-4F68-8273-DF4CDE5707F3}" dt="2022-10-24T19:36:52.330" v="2370" actId="1076"/>
          <ac:picMkLst>
            <pc:docMk/>
            <pc:sldMk cId="3168245319" sldId="259"/>
            <ac:picMk id="11" creationId="{546DB662-E6CE-47BF-B352-6BBEDBAFA1AA}"/>
          </ac:picMkLst>
        </pc:picChg>
      </pc:sldChg>
      <pc:sldChg chg="addSp delSp modSp new mod">
        <pc:chgData name="Kumbhojkar, Reeya" userId="e2b33175-381c-4d83-9abb-4bd8c740a061" providerId="ADAL" clId="{F8C0CC06-9F3F-4F68-8273-DF4CDE5707F3}" dt="2022-10-24T22:49:11.295" v="2607" actId="20577"/>
        <pc:sldMkLst>
          <pc:docMk/>
          <pc:sldMk cId="2708068319" sldId="260"/>
        </pc:sldMkLst>
        <pc:spChg chg="add del mod">
          <ac:chgData name="Kumbhojkar, Reeya" userId="e2b33175-381c-4d83-9abb-4bd8c740a061" providerId="ADAL" clId="{F8C0CC06-9F3F-4F68-8273-DF4CDE5707F3}" dt="2022-10-24T19:39:59.339" v="2427" actId="14100"/>
          <ac:spMkLst>
            <pc:docMk/>
            <pc:sldMk cId="2708068319" sldId="260"/>
            <ac:spMk id="2" creationId="{02CC1C86-4214-4244-A34D-38ABB175230F}"/>
          </ac:spMkLst>
        </pc:spChg>
        <pc:spChg chg="mod">
          <ac:chgData name="Kumbhojkar, Reeya" userId="e2b33175-381c-4d83-9abb-4bd8c740a061" providerId="ADAL" clId="{F8C0CC06-9F3F-4F68-8273-DF4CDE5707F3}" dt="2022-10-24T22:49:11.295" v="2607" actId="20577"/>
          <ac:spMkLst>
            <pc:docMk/>
            <pc:sldMk cId="2708068319" sldId="260"/>
            <ac:spMk id="3" creationId="{2AAC73E1-B7C4-4A41-AEEB-4B79A1244BD1}"/>
          </ac:spMkLst>
        </pc:spChg>
      </pc:sldChg>
      <pc:sldChg chg="modSp new mod modNotesTx">
        <pc:chgData name="Kumbhojkar, Reeya" userId="e2b33175-381c-4d83-9abb-4bd8c740a061" providerId="ADAL" clId="{F8C0CC06-9F3F-4F68-8273-DF4CDE5707F3}" dt="2022-10-26T05:05:15.153" v="5328" actId="20577"/>
        <pc:sldMkLst>
          <pc:docMk/>
          <pc:sldMk cId="98398615" sldId="261"/>
        </pc:sldMkLst>
        <pc:spChg chg="mod">
          <ac:chgData name="Kumbhojkar, Reeya" userId="e2b33175-381c-4d83-9abb-4bd8c740a061" providerId="ADAL" clId="{F8C0CC06-9F3F-4F68-8273-DF4CDE5707F3}" dt="2022-10-24T22:50:14.523" v="2657" actId="20577"/>
          <ac:spMkLst>
            <pc:docMk/>
            <pc:sldMk cId="98398615" sldId="261"/>
            <ac:spMk id="2" creationId="{A371A41B-C337-4475-800F-FC55D84C272C}"/>
          </ac:spMkLst>
        </pc:spChg>
        <pc:spChg chg="mod">
          <ac:chgData name="Kumbhojkar, Reeya" userId="e2b33175-381c-4d83-9abb-4bd8c740a061" providerId="ADAL" clId="{F8C0CC06-9F3F-4F68-8273-DF4CDE5707F3}" dt="2022-10-24T22:59:28.266" v="3308" actId="20577"/>
          <ac:spMkLst>
            <pc:docMk/>
            <pc:sldMk cId="98398615" sldId="261"/>
            <ac:spMk id="3" creationId="{AB7D915E-699F-48F0-BD2A-DD0E3B857956}"/>
          </ac:spMkLst>
        </pc:spChg>
      </pc:sldChg>
      <pc:sldChg chg="addSp modSp new mod modNotesTx">
        <pc:chgData name="Kumbhojkar, Reeya" userId="e2b33175-381c-4d83-9abb-4bd8c740a061" providerId="ADAL" clId="{F8C0CC06-9F3F-4F68-8273-DF4CDE5707F3}" dt="2022-10-26T17:25:15.719" v="5894" actId="20577"/>
        <pc:sldMkLst>
          <pc:docMk/>
          <pc:sldMk cId="3603321342" sldId="262"/>
        </pc:sldMkLst>
        <pc:spChg chg="mod">
          <ac:chgData name="Kumbhojkar, Reeya" userId="e2b33175-381c-4d83-9abb-4bd8c740a061" providerId="ADAL" clId="{F8C0CC06-9F3F-4F68-8273-DF4CDE5707F3}" dt="2022-10-24T22:56:40.243" v="3090" actId="113"/>
          <ac:spMkLst>
            <pc:docMk/>
            <pc:sldMk cId="3603321342" sldId="262"/>
            <ac:spMk id="2" creationId="{ADB27DC4-5963-48B3-B9D6-C7A9AF68C913}"/>
          </ac:spMkLst>
        </pc:spChg>
        <pc:spChg chg="mod">
          <ac:chgData name="Kumbhojkar, Reeya" userId="e2b33175-381c-4d83-9abb-4bd8c740a061" providerId="ADAL" clId="{F8C0CC06-9F3F-4F68-8273-DF4CDE5707F3}" dt="2022-10-26T17:25:15.719" v="5894" actId="20577"/>
          <ac:spMkLst>
            <pc:docMk/>
            <pc:sldMk cId="3603321342" sldId="262"/>
            <ac:spMk id="3" creationId="{D892C4E2-CA83-40A9-BEC1-A8F94420EC98}"/>
          </ac:spMkLst>
        </pc:spChg>
        <pc:picChg chg="add mod">
          <ac:chgData name="Kumbhojkar, Reeya" userId="e2b33175-381c-4d83-9abb-4bd8c740a061" providerId="ADAL" clId="{F8C0CC06-9F3F-4F68-8273-DF4CDE5707F3}" dt="2022-10-24T22:58:22.040" v="3216" actId="1076"/>
          <ac:picMkLst>
            <pc:docMk/>
            <pc:sldMk cId="3603321342" sldId="262"/>
            <ac:picMk id="5" creationId="{AEE223D6-C0FD-48B3-8101-9D5FEA062D0F}"/>
          </ac:picMkLst>
        </pc:picChg>
      </pc:sldChg>
      <pc:sldChg chg="addSp delSp modSp new mod">
        <pc:chgData name="Kumbhojkar, Reeya" userId="e2b33175-381c-4d83-9abb-4bd8c740a061" providerId="ADAL" clId="{F8C0CC06-9F3F-4F68-8273-DF4CDE5707F3}" dt="2022-10-26T05:26:51.664" v="5334" actId="5793"/>
        <pc:sldMkLst>
          <pc:docMk/>
          <pc:sldMk cId="3892372720" sldId="263"/>
        </pc:sldMkLst>
        <pc:spChg chg="mod">
          <ac:chgData name="Kumbhojkar, Reeya" userId="e2b33175-381c-4d83-9abb-4bd8c740a061" providerId="ADAL" clId="{F8C0CC06-9F3F-4F68-8273-DF4CDE5707F3}" dt="2022-10-24T23:00:13.023" v="3333" actId="255"/>
          <ac:spMkLst>
            <pc:docMk/>
            <pc:sldMk cId="3892372720" sldId="263"/>
            <ac:spMk id="2" creationId="{53938E2C-7FD0-48D5-8FC3-3BD19611EC5F}"/>
          </ac:spMkLst>
        </pc:spChg>
        <pc:spChg chg="mod">
          <ac:chgData name="Kumbhojkar, Reeya" userId="e2b33175-381c-4d83-9abb-4bd8c740a061" providerId="ADAL" clId="{F8C0CC06-9F3F-4F68-8273-DF4CDE5707F3}" dt="2022-10-26T05:26:51.664" v="5334" actId="5793"/>
          <ac:spMkLst>
            <pc:docMk/>
            <pc:sldMk cId="3892372720" sldId="263"/>
            <ac:spMk id="3" creationId="{C0F36D35-916D-43FA-BBAF-7CE58C866471}"/>
          </ac:spMkLst>
        </pc:spChg>
        <pc:spChg chg="add del mod">
          <ac:chgData name="Kumbhojkar, Reeya" userId="e2b33175-381c-4d83-9abb-4bd8c740a061" providerId="ADAL" clId="{F8C0CC06-9F3F-4F68-8273-DF4CDE5707F3}" dt="2022-10-24T23:26:29.373" v="3469" actId="478"/>
          <ac:spMkLst>
            <pc:docMk/>
            <pc:sldMk cId="3892372720" sldId="263"/>
            <ac:spMk id="4" creationId="{858DF58A-0BE4-4195-B7B5-D2C8A1FFA97B}"/>
          </ac:spMkLst>
        </pc:spChg>
        <pc:spChg chg="add del mod">
          <ac:chgData name="Kumbhojkar, Reeya" userId="e2b33175-381c-4d83-9abb-4bd8c740a061" providerId="ADAL" clId="{F8C0CC06-9F3F-4F68-8273-DF4CDE5707F3}" dt="2022-10-24T23:26:13.954" v="3468"/>
          <ac:spMkLst>
            <pc:docMk/>
            <pc:sldMk cId="3892372720" sldId="263"/>
            <ac:spMk id="5" creationId="{D7FB7FBD-ECB5-4A45-8473-0C05850D8F94}"/>
          </ac:spMkLst>
        </pc:spChg>
      </pc:sldChg>
      <pc:sldChg chg="modSp new mod">
        <pc:chgData name="Kumbhojkar, Reeya" userId="e2b33175-381c-4d83-9abb-4bd8c740a061" providerId="ADAL" clId="{F8C0CC06-9F3F-4F68-8273-DF4CDE5707F3}" dt="2022-10-26T15:38:15.427" v="5336" actId="20577"/>
        <pc:sldMkLst>
          <pc:docMk/>
          <pc:sldMk cId="1893705425" sldId="264"/>
        </pc:sldMkLst>
        <pc:spChg chg="mod">
          <ac:chgData name="Kumbhojkar, Reeya" userId="e2b33175-381c-4d83-9abb-4bd8c740a061" providerId="ADAL" clId="{F8C0CC06-9F3F-4F68-8273-DF4CDE5707F3}" dt="2022-10-24T23:26:40.956" v="3489" actId="20577"/>
          <ac:spMkLst>
            <pc:docMk/>
            <pc:sldMk cId="1893705425" sldId="264"/>
            <ac:spMk id="2" creationId="{AC17A8C0-A7E1-49A4-BDE7-031D5E357191}"/>
          </ac:spMkLst>
        </pc:spChg>
        <pc:spChg chg="mod">
          <ac:chgData name="Kumbhojkar, Reeya" userId="e2b33175-381c-4d83-9abb-4bd8c740a061" providerId="ADAL" clId="{F8C0CC06-9F3F-4F68-8273-DF4CDE5707F3}" dt="2022-10-26T15:38:15.427" v="5336" actId="20577"/>
          <ac:spMkLst>
            <pc:docMk/>
            <pc:sldMk cId="1893705425" sldId="264"/>
            <ac:spMk id="3" creationId="{7AC16F72-05F6-459F-A91E-BFDE50CB11BF}"/>
          </ac:spMkLst>
        </pc:spChg>
      </pc:sldChg>
      <pc:sldChg chg="addSp delSp modSp new mod modNotesTx">
        <pc:chgData name="Kumbhojkar, Reeya" userId="e2b33175-381c-4d83-9abb-4bd8c740a061" providerId="ADAL" clId="{F8C0CC06-9F3F-4F68-8273-DF4CDE5707F3}" dt="2022-10-26T17:59:20.348" v="6144" actId="20577"/>
        <pc:sldMkLst>
          <pc:docMk/>
          <pc:sldMk cId="2823759953" sldId="265"/>
        </pc:sldMkLst>
        <pc:spChg chg="mod">
          <ac:chgData name="Kumbhojkar, Reeya" userId="e2b33175-381c-4d83-9abb-4bd8c740a061" providerId="ADAL" clId="{F8C0CC06-9F3F-4F68-8273-DF4CDE5707F3}" dt="2022-10-26T15:42:29.845" v="5370" actId="113"/>
          <ac:spMkLst>
            <pc:docMk/>
            <pc:sldMk cId="2823759953" sldId="265"/>
            <ac:spMk id="2" creationId="{1952FA58-BE19-4C1E-BF68-1128D2B520D4}"/>
          </ac:spMkLst>
        </pc:spChg>
        <pc:spChg chg="del">
          <ac:chgData name="Kumbhojkar, Reeya" userId="e2b33175-381c-4d83-9abb-4bd8c740a061" providerId="ADAL" clId="{F8C0CC06-9F3F-4F68-8273-DF4CDE5707F3}" dt="2022-10-26T15:43:01.284" v="5371" actId="22"/>
          <ac:spMkLst>
            <pc:docMk/>
            <pc:sldMk cId="2823759953" sldId="265"/>
            <ac:spMk id="3" creationId="{68A3447F-68C4-4541-9667-26D3FDEEAF5F}"/>
          </ac:spMkLst>
        </pc:spChg>
        <pc:spChg chg="add mod">
          <ac:chgData name="Kumbhojkar, Reeya" userId="e2b33175-381c-4d83-9abb-4bd8c740a061" providerId="ADAL" clId="{F8C0CC06-9F3F-4F68-8273-DF4CDE5707F3}" dt="2022-10-26T17:17:47.332" v="5865" actId="1076"/>
          <ac:spMkLst>
            <pc:docMk/>
            <pc:sldMk cId="2823759953" sldId="265"/>
            <ac:spMk id="6" creationId="{57F68CF5-A2E9-4F4F-A1BC-B94CCBCE7672}"/>
          </ac:spMkLst>
        </pc:spChg>
        <pc:spChg chg="add del mod">
          <ac:chgData name="Kumbhojkar, Reeya" userId="e2b33175-381c-4d83-9abb-4bd8c740a061" providerId="ADAL" clId="{F8C0CC06-9F3F-4F68-8273-DF4CDE5707F3}" dt="2022-10-26T15:53:15.928" v="5856"/>
          <ac:spMkLst>
            <pc:docMk/>
            <pc:sldMk cId="2823759953" sldId="265"/>
            <ac:spMk id="9" creationId="{741EC191-70E1-446B-ADAF-6864A4E48892}"/>
          </ac:spMkLst>
        </pc:spChg>
        <pc:spChg chg="add mod">
          <ac:chgData name="Kumbhojkar, Reeya" userId="e2b33175-381c-4d83-9abb-4bd8c740a061" providerId="ADAL" clId="{F8C0CC06-9F3F-4F68-8273-DF4CDE5707F3}" dt="2022-10-26T15:53:14.417" v="5854" actId="1076"/>
          <ac:spMkLst>
            <pc:docMk/>
            <pc:sldMk cId="2823759953" sldId="265"/>
            <ac:spMk id="10" creationId="{2D64D555-508E-469C-81F1-64D54FC51155}"/>
          </ac:spMkLst>
        </pc:spChg>
        <pc:spChg chg="add del mod">
          <ac:chgData name="Kumbhojkar, Reeya" userId="e2b33175-381c-4d83-9abb-4bd8c740a061" providerId="ADAL" clId="{F8C0CC06-9F3F-4F68-8273-DF4CDE5707F3}" dt="2022-10-26T17:17:40.953" v="5864" actId="478"/>
          <ac:spMkLst>
            <pc:docMk/>
            <pc:sldMk cId="2823759953" sldId="265"/>
            <ac:spMk id="12" creationId="{A73928AE-9AAA-451B-9B4B-00F46D1382B6}"/>
          </ac:spMkLst>
        </pc:spChg>
        <pc:picChg chg="add del mod ord">
          <ac:chgData name="Kumbhojkar, Reeya" userId="e2b33175-381c-4d83-9abb-4bd8c740a061" providerId="ADAL" clId="{F8C0CC06-9F3F-4F68-8273-DF4CDE5707F3}" dt="2022-10-26T17:16:50.554" v="5857" actId="478"/>
          <ac:picMkLst>
            <pc:docMk/>
            <pc:sldMk cId="2823759953" sldId="265"/>
            <ac:picMk id="5" creationId="{98A889D7-B669-452F-992F-31DDD0E8534E}"/>
          </ac:picMkLst>
        </pc:picChg>
        <pc:picChg chg="add mod">
          <ac:chgData name="Kumbhojkar, Reeya" userId="e2b33175-381c-4d83-9abb-4bd8c740a061" providerId="ADAL" clId="{F8C0CC06-9F3F-4F68-8273-DF4CDE5707F3}" dt="2022-10-26T15:45:12.824" v="5449" actId="1076"/>
          <ac:picMkLst>
            <pc:docMk/>
            <pc:sldMk cId="2823759953" sldId="265"/>
            <ac:picMk id="8" creationId="{82902BCD-B4DA-4476-86C8-FADCF493A7BE}"/>
          </ac:picMkLst>
        </pc:picChg>
        <pc:picChg chg="add mod">
          <ac:chgData name="Kumbhojkar, Reeya" userId="e2b33175-381c-4d83-9abb-4bd8c740a061" providerId="ADAL" clId="{F8C0CC06-9F3F-4F68-8273-DF4CDE5707F3}" dt="2022-10-26T17:17:51.314" v="5866" actId="1076"/>
          <ac:picMkLst>
            <pc:docMk/>
            <pc:sldMk cId="2823759953" sldId="265"/>
            <ac:picMk id="14" creationId="{0EA28988-2023-4ABE-AA15-22D0275271E9}"/>
          </ac:picMkLst>
        </pc:picChg>
      </pc:sldChg>
      <pc:sldChg chg="modSp new mod">
        <pc:chgData name="Kumbhojkar, Reeya" userId="e2b33175-381c-4d83-9abb-4bd8c740a061" providerId="ADAL" clId="{F8C0CC06-9F3F-4F68-8273-DF4CDE5707F3}" dt="2022-10-26T18:00:05.540" v="6156" actId="20577"/>
        <pc:sldMkLst>
          <pc:docMk/>
          <pc:sldMk cId="4233935436" sldId="266"/>
        </pc:sldMkLst>
        <pc:spChg chg="mod">
          <ac:chgData name="Kumbhojkar, Reeya" userId="e2b33175-381c-4d83-9abb-4bd8c740a061" providerId="ADAL" clId="{F8C0CC06-9F3F-4F68-8273-DF4CDE5707F3}" dt="2022-10-26T18:00:05.540" v="6156" actId="20577"/>
          <ac:spMkLst>
            <pc:docMk/>
            <pc:sldMk cId="4233935436" sldId="266"/>
            <ac:spMk id="2" creationId="{7736A373-60AA-4618-B0F9-8A0D03830AFA}"/>
          </ac:spMkLst>
        </pc:spChg>
      </pc:sldChg>
    </pc:docChg>
  </pc:docChgLst>
  <pc:docChgLst>
    <pc:chgData name="Kumbhojkar, Reeya" userId="e2b33175-381c-4d83-9abb-4bd8c740a061" providerId="ADAL" clId="{E4E91AF7-BE93-41D0-A6D0-403AA3EC5CC1}"/>
    <pc:docChg chg="custSel modSld">
      <pc:chgData name="Kumbhojkar, Reeya" userId="e2b33175-381c-4d83-9abb-4bd8c740a061" providerId="ADAL" clId="{E4E91AF7-BE93-41D0-A6D0-403AA3EC5CC1}" dt="2023-01-13T15:40:53.386" v="759" actId="20577"/>
      <pc:docMkLst>
        <pc:docMk/>
      </pc:docMkLst>
      <pc:sldChg chg="modNotesTx">
        <pc:chgData name="Kumbhojkar, Reeya" userId="e2b33175-381c-4d83-9abb-4bd8c740a061" providerId="ADAL" clId="{E4E91AF7-BE93-41D0-A6D0-403AA3EC5CC1}" dt="2023-01-13T15:40:42.002" v="755" actId="20577"/>
        <pc:sldMkLst>
          <pc:docMk/>
          <pc:sldMk cId="2115944125" sldId="256"/>
        </pc:sldMkLst>
      </pc:sldChg>
      <pc:sldChg chg="modNotesTx">
        <pc:chgData name="Kumbhojkar, Reeya" userId="e2b33175-381c-4d83-9abb-4bd8c740a061" providerId="ADAL" clId="{E4E91AF7-BE93-41D0-A6D0-403AA3EC5CC1}" dt="2023-01-13T15:40:46.596" v="756" actId="20577"/>
        <pc:sldMkLst>
          <pc:docMk/>
          <pc:sldMk cId="3707830023" sldId="257"/>
        </pc:sldMkLst>
      </pc:sldChg>
      <pc:sldChg chg="modNotesTx">
        <pc:chgData name="Kumbhojkar, Reeya" userId="e2b33175-381c-4d83-9abb-4bd8c740a061" providerId="ADAL" clId="{E4E91AF7-BE93-41D0-A6D0-403AA3EC5CC1}" dt="2023-01-13T15:40:48.752" v="757" actId="20577"/>
        <pc:sldMkLst>
          <pc:docMk/>
          <pc:sldMk cId="215890009" sldId="258"/>
        </pc:sldMkLst>
      </pc:sldChg>
      <pc:sldChg chg="modNotesTx">
        <pc:chgData name="Kumbhojkar, Reeya" userId="e2b33175-381c-4d83-9abb-4bd8c740a061" providerId="ADAL" clId="{E4E91AF7-BE93-41D0-A6D0-403AA3EC5CC1}" dt="2023-01-13T15:40:50.620" v="758" actId="20577"/>
        <pc:sldMkLst>
          <pc:docMk/>
          <pc:sldMk cId="3168245319" sldId="259"/>
        </pc:sldMkLst>
      </pc:sldChg>
      <pc:sldChg chg="modNotesTx">
        <pc:chgData name="Kumbhojkar, Reeya" userId="e2b33175-381c-4d83-9abb-4bd8c740a061" providerId="ADAL" clId="{E4E91AF7-BE93-41D0-A6D0-403AA3EC5CC1}" dt="2023-01-13T15:40:53.386" v="759" actId="20577"/>
        <pc:sldMkLst>
          <pc:docMk/>
          <pc:sldMk cId="2708068319" sldId="260"/>
        </pc:sldMkLst>
      </pc:sldChg>
    </pc:docChg>
  </pc:docChgLst>
  <pc:docChgLst>
    <pc:chgData name="Kumbhojkar, Reeya" userId="e2b33175-381c-4d83-9abb-4bd8c740a061" providerId="ADAL" clId="{3C1A968D-C0A2-44FD-B9C1-DBBDCBC94FA4}"/>
    <pc:docChg chg="undo redo custSel addSld delSld modSld">
      <pc:chgData name="Kumbhojkar, Reeya" userId="e2b33175-381c-4d83-9abb-4bd8c740a061" providerId="ADAL" clId="{3C1A968D-C0A2-44FD-B9C1-DBBDCBC94FA4}" dt="2023-01-10T15:33:19.212" v="6018" actId="20577"/>
      <pc:docMkLst>
        <pc:docMk/>
      </pc:docMkLst>
      <pc:sldChg chg="addSp delSp modSp mod modNotesTx">
        <pc:chgData name="Kumbhojkar, Reeya" userId="e2b33175-381c-4d83-9abb-4bd8c740a061" providerId="ADAL" clId="{3C1A968D-C0A2-44FD-B9C1-DBBDCBC94FA4}" dt="2023-01-10T15:33:15.152" v="6017"/>
        <pc:sldMkLst>
          <pc:docMk/>
          <pc:sldMk cId="2115944125" sldId="256"/>
        </pc:sldMkLst>
        <pc:spChg chg="mod">
          <ac:chgData name="Kumbhojkar, Reeya" userId="e2b33175-381c-4d83-9abb-4bd8c740a061" providerId="ADAL" clId="{3C1A968D-C0A2-44FD-B9C1-DBBDCBC94FA4}" dt="2023-01-10T01:06:32.311" v="3651" actId="1076"/>
          <ac:spMkLst>
            <pc:docMk/>
            <pc:sldMk cId="2115944125" sldId="256"/>
            <ac:spMk id="2" creationId="{D9C49FC6-3DA6-48B7-80FD-1CB70A15679F}"/>
          </ac:spMkLst>
        </pc:spChg>
        <pc:spChg chg="del">
          <ac:chgData name="Kumbhojkar, Reeya" userId="e2b33175-381c-4d83-9abb-4bd8c740a061" providerId="ADAL" clId="{3C1A968D-C0A2-44FD-B9C1-DBBDCBC94FA4}" dt="2023-01-09T23:36:57.367" v="2729" actId="478"/>
          <ac:spMkLst>
            <pc:docMk/>
            <pc:sldMk cId="2115944125" sldId="256"/>
            <ac:spMk id="3" creationId="{EAB1403C-7126-4D39-B366-255B5FE90ACD}"/>
          </ac:spMkLst>
        </pc:spChg>
        <pc:spChg chg="add del mod">
          <ac:chgData name="Kumbhojkar, Reeya" userId="e2b33175-381c-4d83-9abb-4bd8c740a061" providerId="ADAL" clId="{3C1A968D-C0A2-44FD-B9C1-DBBDCBC94FA4}" dt="2023-01-09T23:37:01.049" v="2730" actId="478"/>
          <ac:spMkLst>
            <pc:docMk/>
            <pc:sldMk cId="2115944125" sldId="256"/>
            <ac:spMk id="5" creationId="{7C68B31D-3D49-4CFB-9EE4-6119851039B0}"/>
          </ac:spMkLst>
        </pc:spChg>
      </pc:sldChg>
      <pc:sldChg chg="modSp mod modNotesTx">
        <pc:chgData name="Kumbhojkar, Reeya" userId="e2b33175-381c-4d83-9abb-4bd8c740a061" providerId="ADAL" clId="{3C1A968D-C0A2-44FD-B9C1-DBBDCBC94FA4}" dt="2023-01-10T15:17:00.337" v="6008" actId="20577"/>
        <pc:sldMkLst>
          <pc:docMk/>
          <pc:sldMk cId="3707830023" sldId="257"/>
        </pc:sldMkLst>
        <pc:spChg chg="mod">
          <ac:chgData name="Kumbhojkar, Reeya" userId="e2b33175-381c-4d83-9abb-4bd8c740a061" providerId="ADAL" clId="{3C1A968D-C0A2-44FD-B9C1-DBBDCBC94FA4}" dt="2023-01-09T22:57:59.632" v="1957" actId="1076"/>
          <ac:spMkLst>
            <pc:docMk/>
            <pc:sldMk cId="3707830023" sldId="257"/>
            <ac:spMk id="2" creationId="{CC714FAD-E568-4CEF-9285-72275BF0EEEF}"/>
          </ac:spMkLst>
        </pc:spChg>
        <pc:spChg chg="mod">
          <ac:chgData name="Kumbhojkar, Reeya" userId="e2b33175-381c-4d83-9abb-4bd8c740a061" providerId="ADAL" clId="{3C1A968D-C0A2-44FD-B9C1-DBBDCBC94FA4}" dt="2023-01-09T22:58:17.525" v="1964" actId="27636"/>
          <ac:spMkLst>
            <pc:docMk/>
            <pc:sldMk cId="3707830023" sldId="257"/>
            <ac:spMk id="3" creationId="{673F8561-F92B-468D-9F44-5CE2CA3E9B56}"/>
          </ac:spMkLst>
        </pc:spChg>
      </pc:sldChg>
      <pc:sldChg chg="modNotesTx">
        <pc:chgData name="Kumbhojkar, Reeya" userId="e2b33175-381c-4d83-9abb-4bd8c740a061" providerId="ADAL" clId="{3C1A968D-C0A2-44FD-B9C1-DBBDCBC94FA4}" dt="2023-01-10T06:05:57.270" v="5947" actId="20577"/>
        <pc:sldMkLst>
          <pc:docMk/>
          <pc:sldMk cId="215890009" sldId="258"/>
        </pc:sldMkLst>
      </pc:sldChg>
      <pc:sldChg chg="modNotesTx">
        <pc:chgData name="Kumbhojkar, Reeya" userId="e2b33175-381c-4d83-9abb-4bd8c740a061" providerId="ADAL" clId="{3C1A968D-C0A2-44FD-B9C1-DBBDCBC94FA4}" dt="2023-01-10T04:59:13.535" v="5453" actId="20577"/>
        <pc:sldMkLst>
          <pc:docMk/>
          <pc:sldMk cId="3168245319" sldId="259"/>
        </pc:sldMkLst>
      </pc:sldChg>
      <pc:sldChg chg="addSp delSp modSp mod modNotesTx">
        <pc:chgData name="Kumbhojkar, Reeya" userId="e2b33175-381c-4d83-9abb-4bd8c740a061" providerId="ADAL" clId="{3C1A968D-C0A2-44FD-B9C1-DBBDCBC94FA4}" dt="2023-01-10T05:05:45.741" v="5945" actId="20577"/>
        <pc:sldMkLst>
          <pc:docMk/>
          <pc:sldMk cId="2708068319" sldId="260"/>
        </pc:sldMkLst>
        <pc:spChg chg="add del mod">
          <ac:chgData name="Kumbhojkar, Reeya" userId="e2b33175-381c-4d83-9abb-4bd8c740a061" providerId="ADAL" clId="{3C1A968D-C0A2-44FD-B9C1-DBBDCBC94FA4}" dt="2023-01-09T22:59:10.076" v="2041" actId="20577"/>
          <ac:spMkLst>
            <pc:docMk/>
            <pc:sldMk cId="2708068319" sldId="260"/>
            <ac:spMk id="2" creationId="{02CC1C86-4214-4244-A34D-38ABB175230F}"/>
          </ac:spMkLst>
        </pc:spChg>
        <pc:spChg chg="mod">
          <ac:chgData name="Kumbhojkar, Reeya" userId="e2b33175-381c-4d83-9abb-4bd8c740a061" providerId="ADAL" clId="{3C1A968D-C0A2-44FD-B9C1-DBBDCBC94FA4}" dt="2023-01-10T05:05:45.741" v="5945" actId="20577"/>
          <ac:spMkLst>
            <pc:docMk/>
            <pc:sldMk cId="2708068319" sldId="260"/>
            <ac:spMk id="3" creationId="{2AAC73E1-B7C4-4A41-AEEB-4B79A1244BD1}"/>
          </ac:spMkLst>
        </pc:spChg>
      </pc:sldChg>
      <pc:sldChg chg="del">
        <pc:chgData name="Kumbhojkar, Reeya" userId="e2b33175-381c-4d83-9abb-4bd8c740a061" providerId="ADAL" clId="{3C1A968D-C0A2-44FD-B9C1-DBBDCBC94FA4}" dt="2023-01-09T23:33:35.599" v="2725" actId="2696"/>
        <pc:sldMkLst>
          <pc:docMk/>
          <pc:sldMk cId="98398615" sldId="261"/>
        </pc:sldMkLst>
      </pc:sldChg>
      <pc:sldChg chg="del">
        <pc:chgData name="Kumbhojkar, Reeya" userId="e2b33175-381c-4d83-9abb-4bd8c740a061" providerId="ADAL" clId="{3C1A968D-C0A2-44FD-B9C1-DBBDCBC94FA4}" dt="2023-01-09T23:20:26.933" v="2622" actId="47"/>
        <pc:sldMkLst>
          <pc:docMk/>
          <pc:sldMk cId="3603321342" sldId="262"/>
        </pc:sldMkLst>
      </pc:sldChg>
      <pc:sldChg chg="del">
        <pc:chgData name="Kumbhojkar, Reeya" userId="e2b33175-381c-4d83-9abb-4bd8c740a061" providerId="ADAL" clId="{3C1A968D-C0A2-44FD-B9C1-DBBDCBC94FA4}" dt="2023-01-09T23:33:41.008" v="2726" actId="2696"/>
        <pc:sldMkLst>
          <pc:docMk/>
          <pc:sldMk cId="3892372720" sldId="263"/>
        </pc:sldMkLst>
      </pc:sldChg>
      <pc:sldChg chg="addSp modSp mod">
        <pc:chgData name="Kumbhojkar, Reeya" userId="e2b33175-381c-4d83-9abb-4bd8c740a061" providerId="ADAL" clId="{3C1A968D-C0A2-44FD-B9C1-DBBDCBC94FA4}" dt="2023-01-10T15:24:57.568" v="6015" actId="20577"/>
        <pc:sldMkLst>
          <pc:docMk/>
          <pc:sldMk cId="1893705425" sldId="264"/>
        </pc:sldMkLst>
        <pc:spChg chg="mod">
          <ac:chgData name="Kumbhojkar, Reeya" userId="e2b33175-381c-4d83-9abb-4bd8c740a061" providerId="ADAL" clId="{3C1A968D-C0A2-44FD-B9C1-DBBDCBC94FA4}" dt="2023-01-10T00:24:24.969" v="3491" actId="255"/>
          <ac:spMkLst>
            <pc:docMk/>
            <pc:sldMk cId="1893705425" sldId="264"/>
            <ac:spMk id="2" creationId="{AC17A8C0-A7E1-49A4-BDE7-031D5E357191}"/>
          </ac:spMkLst>
        </pc:spChg>
        <pc:spChg chg="mod">
          <ac:chgData name="Kumbhojkar, Reeya" userId="e2b33175-381c-4d83-9abb-4bd8c740a061" providerId="ADAL" clId="{3C1A968D-C0A2-44FD-B9C1-DBBDCBC94FA4}" dt="2023-01-10T00:25:14.988" v="3501" actId="27636"/>
          <ac:spMkLst>
            <pc:docMk/>
            <pc:sldMk cId="1893705425" sldId="264"/>
            <ac:spMk id="3" creationId="{7AC16F72-05F6-459F-A91E-BFDE50CB11BF}"/>
          </ac:spMkLst>
        </pc:spChg>
        <pc:spChg chg="add mod">
          <ac:chgData name="Kumbhojkar, Reeya" userId="e2b33175-381c-4d83-9abb-4bd8c740a061" providerId="ADAL" clId="{3C1A968D-C0A2-44FD-B9C1-DBBDCBC94FA4}" dt="2023-01-10T00:25:24.017" v="3502" actId="1076"/>
          <ac:spMkLst>
            <pc:docMk/>
            <pc:sldMk cId="1893705425" sldId="264"/>
            <ac:spMk id="4" creationId="{B048A5F8-98CC-416D-BAB2-94BB865DD6FC}"/>
          </ac:spMkLst>
        </pc:spChg>
        <pc:spChg chg="add mod">
          <ac:chgData name="Kumbhojkar, Reeya" userId="e2b33175-381c-4d83-9abb-4bd8c740a061" providerId="ADAL" clId="{3C1A968D-C0A2-44FD-B9C1-DBBDCBC94FA4}" dt="2023-01-10T15:24:57.568" v="6015" actId="20577"/>
          <ac:spMkLst>
            <pc:docMk/>
            <pc:sldMk cId="1893705425" sldId="264"/>
            <ac:spMk id="5" creationId="{F2B62949-9161-44C1-8F15-0ECF6FF04A46}"/>
          </ac:spMkLst>
        </pc:spChg>
      </pc:sldChg>
      <pc:sldChg chg="addSp delSp modSp mod modNotesTx">
        <pc:chgData name="Kumbhojkar, Reeya" userId="e2b33175-381c-4d83-9abb-4bd8c740a061" providerId="ADAL" clId="{3C1A968D-C0A2-44FD-B9C1-DBBDCBC94FA4}" dt="2023-01-10T05:08:14.948" v="5946" actId="20577"/>
        <pc:sldMkLst>
          <pc:docMk/>
          <pc:sldMk cId="2823759953" sldId="265"/>
        </pc:sldMkLst>
        <pc:spChg chg="add mod">
          <ac:chgData name="Kumbhojkar, Reeya" userId="e2b33175-381c-4d83-9abb-4bd8c740a061" providerId="ADAL" clId="{3C1A968D-C0A2-44FD-B9C1-DBBDCBC94FA4}" dt="2023-01-10T00:19:50.825" v="3320" actId="20577"/>
          <ac:spMkLst>
            <pc:docMk/>
            <pc:sldMk cId="2823759953" sldId="265"/>
            <ac:spMk id="9" creationId="{BF79AF88-675D-4F8A-A01D-9BFC7335143B}"/>
          </ac:spMkLst>
        </pc:spChg>
        <pc:spChg chg="del mod">
          <ac:chgData name="Kumbhojkar, Reeya" userId="e2b33175-381c-4d83-9abb-4bd8c740a061" providerId="ADAL" clId="{3C1A968D-C0A2-44FD-B9C1-DBBDCBC94FA4}" dt="2023-01-10T00:18:39.248" v="3292"/>
          <ac:spMkLst>
            <pc:docMk/>
            <pc:sldMk cId="2823759953" sldId="265"/>
            <ac:spMk id="10" creationId="{2D64D555-508E-469C-81F1-64D54FC51155}"/>
          </ac:spMkLst>
        </pc:spChg>
      </pc:sldChg>
      <pc:sldChg chg="addSp delSp modSp mod">
        <pc:chgData name="Kumbhojkar, Reeya" userId="e2b33175-381c-4d83-9abb-4bd8c740a061" providerId="ADAL" clId="{3C1A968D-C0A2-44FD-B9C1-DBBDCBC94FA4}" dt="2023-01-10T06:36:54.974" v="5949" actId="20577"/>
        <pc:sldMkLst>
          <pc:docMk/>
          <pc:sldMk cId="4233935436" sldId="266"/>
        </pc:sldMkLst>
        <pc:spChg chg="del">
          <ac:chgData name="Kumbhojkar, Reeya" userId="e2b33175-381c-4d83-9abb-4bd8c740a061" providerId="ADAL" clId="{3C1A968D-C0A2-44FD-B9C1-DBBDCBC94FA4}" dt="2023-01-10T00:16:37.388" v="3182" actId="478"/>
          <ac:spMkLst>
            <pc:docMk/>
            <pc:sldMk cId="4233935436" sldId="266"/>
            <ac:spMk id="2" creationId="{7736A373-60AA-4618-B0F9-8A0D03830AFA}"/>
          </ac:spMkLst>
        </pc:spChg>
        <pc:spChg chg="mod">
          <ac:chgData name="Kumbhojkar, Reeya" userId="e2b33175-381c-4d83-9abb-4bd8c740a061" providerId="ADAL" clId="{3C1A968D-C0A2-44FD-B9C1-DBBDCBC94FA4}" dt="2023-01-10T06:36:54.974" v="5949" actId="20577"/>
          <ac:spMkLst>
            <pc:docMk/>
            <pc:sldMk cId="4233935436" sldId="266"/>
            <ac:spMk id="3" creationId="{3C5772D8-FA64-42E3-B5C1-EFA14B354A04}"/>
          </ac:spMkLst>
        </pc:spChg>
        <pc:spChg chg="add del mod">
          <ac:chgData name="Kumbhojkar, Reeya" userId="e2b33175-381c-4d83-9abb-4bd8c740a061" providerId="ADAL" clId="{3C1A968D-C0A2-44FD-B9C1-DBBDCBC94FA4}" dt="2023-01-10T00:16:39.722" v="3183" actId="478"/>
          <ac:spMkLst>
            <pc:docMk/>
            <pc:sldMk cId="4233935436" sldId="266"/>
            <ac:spMk id="5" creationId="{9BF39BF0-AF84-473C-9173-DE68BA9F4C04}"/>
          </ac:spMkLst>
        </pc:spChg>
        <pc:graphicFrameChg chg="add del mod">
          <ac:chgData name="Kumbhojkar, Reeya" userId="e2b33175-381c-4d83-9abb-4bd8c740a061" providerId="ADAL" clId="{3C1A968D-C0A2-44FD-B9C1-DBBDCBC94FA4}" dt="2023-01-10T00:52:51.364" v="3544"/>
          <ac:graphicFrameMkLst>
            <pc:docMk/>
            <pc:sldMk cId="4233935436" sldId="266"/>
            <ac:graphicFrameMk id="6" creationId="{E48CAE37-C50D-4DAD-8261-20B22078B476}"/>
          </ac:graphicFrameMkLst>
        </pc:graphicFrameChg>
        <pc:graphicFrameChg chg="add mod modGraphic">
          <ac:chgData name="Kumbhojkar, Reeya" userId="e2b33175-381c-4d83-9abb-4bd8c740a061" providerId="ADAL" clId="{3C1A968D-C0A2-44FD-B9C1-DBBDCBC94FA4}" dt="2023-01-10T01:01:00.675" v="3635" actId="1076"/>
          <ac:graphicFrameMkLst>
            <pc:docMk/>
            <pc:sldMk cId="4233935436" sldId="266"/>
            <ac:graphicFrameMk id="7" creationId="{96839E37-84A4-4B12-9F87-3552468A3816}"/>
          </ac:graphicFrameMkLst>
        </pc:graphicFrameChg>
      </pc:sldChg>
      <pc:sldChg chg="modSp new mod modNotesTx">
        <pc:chgData name="Kumbhojkar, Reeya" userId="e2b33175-381c-4d83-9abb-4bd8c740a061" providerId="ADAL" clId="{3C1A968D-C0A2-44FD-B9C1-DBBDCBC94FA4}" dt="2023-01-10T15:33:19.212" v="6018" actId="20577"/>
        <pc:sldMkLst>
          <pc:docMk/>
          <pc:sldMk cId="1171896163" sldId="267"/>
        </pc:sldMkLst>
        <pc:spChg chg="mod">
          <ac:chgData name="Kumbhojkar, Reeya" userId="e2b33175-381c-4d83-9abb-4bd8c740a061" providerId="ADAL" clId="{3C1A968D-C0A2-44FD-B9C1-DBBDCBC94FA4}" dt="2023-01-09T23:36:43.254" v="2727" actId="1076"/>
          <ac:spMkLst>
            <pc:docMk/>
            <pc:sldMk cId="1171896163" sldId="267"/>
            <ac:spMk id="2" creationId="{5FF13ABE-7167-491E-BC25-BBA2FEB2BF26}"/>
          </ac:spMkLst>
        </pc:spChg>
        <pc:spChg chg="mod">
          <ac:chgData name="Kumbhojkar, Reeya" userId="e2b33175-381c-4d83-9abb-4bd8c740a061" providerId="ADAL" clId="{3C1A968D-C0A2-44FD-B9C1-DBBDCBC94FA4}" dt="2023-01-10T04:46:18.796" v="4026" actId="20577"/>
          <ac:spMkLst>
            <pc:docMk/>
            <pc:sldMk cId="1171896163" sldId="267"/>
            <ac:spMk id="3" creationId="{77F86F2D-EA41-42AA-AC89-251AD0B2B62B}"/>
          </ac:spMkLst>
        </pc:spChg>
      </pc:sldChg>
      <pc:sldChg chg="modSp new del mod">
        <pc:chgData name="Kumbhojkar, Reeya" userId="e2b33175-381c-4d83-9abb-4bd8c740a061" providerId="ADAL" clId="{3C1A968D-C0A2-44FD-B9C1-DBBDCBC94FA4}" dt="2023-01-10T06:37:44.315" v="5950" actId="2696"/>
        <pc:sldMkLst>
          <pc:docMk/>
          <pc:sldMk cId="1370977589" sldId="268"/>
        </pc:sldMkLst>
        <pc:spChg chg="mod">
          <ac:chgData name="Kumbhojkar, Reeya" userId="e2b33175-381c-4d83-9abb-4bd8c740a061" providerId="ADAL" clId="{3C1A968D-C0A2-44FD-B9C1-DBBDCBC94FA4}" dt="2023-01-10T01:04:15.931" v="3650" actId="20577"/>
          <ac:spMkLst>
            <pc:docMk/>
            <pc:sldMk cId="1370977589" sldId="268"/>
            <ac:spMk id="2" creationId="{48FC8AB9-571A-4539-9D11-0FFE8A2D6902}"/>
          </ac:spMkLst>
        </pc:spChg>
      </pc:sldChg>
      <pc:sldChg chg="modSp new mod">
        <pc:chgData name="Kumbhojkar, Reeya" userId="e2b33175-381c-4d83-9abb-4bd8c740a061" providerId="ADAL" clId="{3C1A968D-C0A2-44FD-B9C1-DBBDCBC94FA4}" dt="2023-01-10T01:08:13.073" v="3767" actId="20577"/>
        <pc:sldMkLst>
          <pc:docMk/>
          <pc:sldMk cId="1215256035" sldId="269"/>
        </pc:sldMkLst>
        <pc:spChg chg="mod">
          <ac:chgData name="Kumbhojkar, Reeya" userId="e2b33175-381c-4d83-9abb-4bd8c740a061" providerId="ADAL" clId="{3C1A968D-C0A2-44FD-B9C1-DBBDCBC94FA4}" dt="2023-01-10T01:07:00.954" v="3667" actId="113"/>
          <ac:spMkLst>
            <pc:docMk/>
            <pc:sldMk cId="1215256035" sldId="269"/>
            <ac:spMk id="2" creationId="{FEF21B39-5E0C-416A-A0C5-478C8C0E789A}"/>
          </ac:spMkLst>
        </pc:spChg>
        <pc:spChg chg="mod">
          <ac:chgData name="Kumbhojkar, Reeya" userId="e2b33175-381c-4d83-9abb-4bd8c740a061" providerId="ADAL" clId="{3C1A968D-C0A2-44FD-B9C1-DBBDCBC94FA4}" dt="2023-01-10T01:08:13.073" v="3767" actId="20577"/>
          <ac:spMkLst>
            <pc:docMk/>
            <pc:sldMk cId="1215256035" sldId="269"/>
            <ac:spMk id="3" creationId="{8B290147-6BFF-4DF2-9462-0451FE5CFE3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5DE77-BC9F-42D3-8B45-33BBBC1EA3E0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C0BA9-C2B5-4D32-A05B-DAA03F008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55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BC0BA9-C2B5-4D32-A05B-DAA03F0086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387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BC0BA9-C2B5-4D32-A05B-DAA03F0086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84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BC0BA9-C2B5-4D32-A05B-DAA03F00863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607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BC0BA9-C2B5-4D32-A05B-DAA03F00863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51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BC0BA9-C2B5-4D32-A05B-DAA03F00863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011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BC0BA9-C2B5-4D32-A05B-DAA03F00863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1845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BC0BA9-C2B5-4D32-A05B-DAA03F00863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772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BC0BA9-C2B5-4D32-A05B-DAA03F00863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63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B9C56-7FA0-43DD-9B65-3E79D3488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5DC3B5-02A7-4F58-B562-8865782619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BBBEB-E9D5-4DFA-8F8B-D443A3129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A5316-97DD-4C6A-8004-8FE097D92492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F9A8B-84FE-424F-9F83-B78F6DAAF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E64C4-C99A-4E58-AE22-4A2B586CE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54B7-A2C6-48E2-AC7F-6A9898B70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30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B0532-6720-46C8-8073-EBFC5F616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8DEEC2-BCED-4754-94A8-A74DA5EF09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8ED2C-D177-4B8B-ACC1-53C65A351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A5316-97DD-4C6A-8004-8FE097D92492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BFC74-A412-4EE7-8F66-DD5B7CA19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D1C4D1-3EAC-40F8-81CD-2482D94AF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54B7-A2C6-48E2-AC7F-6A9898B70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8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8F85A9-5FBF-445E-8D50-88597471F1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465347-7299-4ACC-AA54-6167E84901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B1A2C1-F099-4891-80A3-BECCA2DFA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A5316-97DD-4C6A-8004-8FE097D92492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87AFA-8114-4B3C-B4A5-77EDF61F4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7DBA1-6D90-4FA1-A0EB-7FD798273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54B7-A2C6-48E2-AC7F-6A9898B70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358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0FB40-3654-46AD-9D7E-3282750EB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F399C-70FE-43D0-8CB8-D7478BBD9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FC29A-82D0-4FC0-96C2-6479C59EB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A5316-97DD-4C6A-8004-8FE097D92492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C4122-D9B0-4A80-B586-D40C33F14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62F51-9977-48B4-9831-6C0AEA274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54B7-A2C6-48E2-AC7F-6A9898B70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2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A0B6B-2A73-4651-9C0A-6F3A29B4F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6BB018-9BE1-4D99-B7DF-B5205E40B1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D6BCA-37DB-4C20-AF6B-1CFF06C3A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A5316-97DD-4C6A-8004-8FE097D92492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D7378-DDB3-409C-8AAF-472CD450E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2706D-17E0-4C65-AC77-689DE465B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54B7-A2C6-48E2-AC7F-6A9898B70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98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9AD28-5998-4770-8CCB-20F8256F2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8A218-A6B1-4EDC-A6BA-0153273330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9B5056-5388-4DEB-9501-390AB9033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732F4B-D0E2-477A-8FE7-F379D1DDE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A5316-97DD-4C6A-8004-8FE097D92492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7CD68C-E847-4F6A-B185-E71CECD3B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8AE679-AF0F-46C4-B505-792C76E84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54B7-A2C6-48E2-AC7F-6A9898B70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868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2C26C-791B-402E-87A9-326C0695B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F1B8CB-FDD1-4311-A3B7-4F456A986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E5CA96-5DEC-495C-AD3B-2E568E510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2E219D-5890-47FC-A898-DC47C4115C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F35F2D-5A62-463E-8C0B-89C97F38CB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7EF352-895B-44E6-9DC9-9F4B2D70D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A5316-97DD-4C6A-8004-8FE097D92492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465AAE-D80F-40BD-B234-40435D712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F7FA92-3B69-476E-B7F7-8CB83D637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54B7-A2C6-48E2-AC7F-6A9898B70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4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E2B62-C16B-4BAA-AA3F-43F39ECA8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7869DE-9FB9-4720-A6DB-6148C84EF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A5316-97DD-4C6A-8004-8FE097D92492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BB07C2-0E85-4BEE-B455-AEA37AD76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FF8ACE-654E-4EEC-AED0-43E862DC3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54B7-A2C6-48E2-AC7F-6A9898B70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48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D096B8-08AF-4BFF-AAC5-5654118BC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A5316-97DD-4C6A-8004-8FE097D92492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0BB27C-A059-4EAC-9D47-DB46F3AFC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2F16C0-6242-46C5-AD24-BEABE6628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54B7-A2C6-48E2-AC7F-6A9898B70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26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2CF60-7029-4FFB-A547-79B6A0BC4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D70E9-4DAA-4F36-8BDD-346E63CD8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3FC3E7-8F24-4551-9379-DC3BC35FD0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BDC5C0-49BE-49DC-AB46-BBA5E13AB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A5316-97DD-4C6A-8004-8FE097D92492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4C203C-4706-411D-AEA1-3125E4A10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C81C8E-5B25-4D57-8A9F-B0D7F27D3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54B7-A2C6-48E2-AC7F-6A9898B70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23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C7563-C2DC-404F-ACBF-DA57E41F5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3E5059-009F-4338-9707-6955D32A64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56780D-E332-47A7-A855-052BA98C45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3B57A4-662C-4A60-9BAE-4442452DD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A5316-97DD-4C6A-8004-8FE097D92492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692267-4C0D-4696-84AD-98121C791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0854FA-6FAE-4CFC-A160-DE80AC9A7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54B7-A2C6-48E2-AC7F-6A9898B70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143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46A8FB-FC82-429A-814F-BC559B0D3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E2023C-439E-4ACD-8200-D8160E494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C3CF7-FF2C-43C9-8C64-4A60E6FE36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A5316-97DD-4C6A-8004-8FE097D92492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993FF-4B4D-45AC-A5CC-CE2D7ED500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A00DF0-5BC2-4F70-954C-DB9104C6A1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254B7-A2C6-48E2-AC7F-6A9898B70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19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49FC6-3DA6-48B7-80FD-1CB70A1567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77737"/>
            <a:ext cx="9144000" cy="2387600"/>
          </a:xfrm>
        </p:spPr>
        <p:txBody>
          <a:bodyPr>
            <a:normAutofit/>
          </a:bodyPr>
          <a:lstStyle/>
          <a:p>
            <a:r>
              <a:rPr lang="en-US" sz="4800" dirty="0"/>
              <a:t>Swordfish API Emulator Enhancements</a:t>
            </a:r>
          </a:p>
        </p:txBody>
      </p:sp>
    </p:spTree>
    <p:extLst>
      <p:ext uri="{BB962C8B-B14F-4D97-AF65-F5344CB8AC3E}">
        <p14:creationId xmlns:p14="http://schemas.microsoft.com/office/powerpoint/2010/main" val="2115944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21B39-5E0C-416A-A0C5-478C8C0E7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90147-6BFF-4DF2-9462-0451FE5CF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Self Signed certificate and key generation guide</a:t>
            </a:r>
          </a:p>
          <a:p>
            <a:r>
              <a:rPr lang="en-US" dirty="0"/>
              <a:t>Emulator updates walkthrough document</a:t>
            </a:r>
          </a:p>
        </p:txBody>
      </p:sp>
    </p:spTree>
    <p:extLst>
      <p:ext uri="{BB962C8B-B14F-4D97-AF65-F5344CB8AC3E}">
        <p14:creationId xmlns:p14="http://schemas.microsoft.com/office/powerpoint/2010/main" val="1215256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13ABE-7167-491E-BC25-BBA2FEB2B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573" y="156403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Swordfish emulator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86F2D-EA41-42AA-AC89-251AD0B2B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1966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Autogen</a:t>
            </a:r>
            <a:r>
              <a:rPr lang="en-US" dirty="0"/>
              <a:t> Tool</a:t>
            </a:r>
          </a:p>
          <a:p>
            <a:r>
              <a:rPr lang="en-US" dirty="0"/>
              <a:t>Support for authentication</a:t>
            </a:r>
          </a:p>
          <a:p>
            <a:pPr lvl="1"/>
            <a:r>
              <a:rPr lang="en-US" dirty="0"/>
              <a:t>Session authentication</a:t>
            </a:r>
          </a:p>
          <a:p>
            <a:pPr lvl="1"/>
            <a:r>
              <a:rPr lang="en-US" dirty="0"/>
              <a:t>Basic authentication</a:t>
            </a:r>
          </a:p>
          <a:p>
            <a:pPr lvl="1"/>
            <a:r>
              <a:rPr lang="en-US" dirty="0"/>
              <a:t>No authentication</a:t>
            </a:r>
          </a:p>
          <a:p>
            <a:r>
              <a:rPr lang="en-US" dirty="0"/>
              <a:t>Account service implementation</a:t>
            </a:r>
          </a:p>
          <a:p>
            <a:r>
              <a:rPr lang="en-US" dirty="0"/>
              <a:t>POST through collection method</a:t>
            </a:r>
          </a:p>
          <a:p>
            <a:r>
              <a:rPr lang="en-US" dirty="0"/>
              <a:t>Response headers</a:t>
            </a:r>
          </a:p>
          <a:p>
            <a:r>
              <a:rPr lang="en-US" dirty="0"/>
              <a:t>Minimize Swordfish Protocol validator failed test case count</a:t>
            </a:r>
          </a:p>
          <a:p>
            <a:r>
              <a:rPr lang="en-US" dirty="0"/>
              <a:t>Documentation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896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14FAD-E568-4CEF-9285-72275BF0E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395" y="76892"/>
            <a:ext cx="9531285" cy="1036293"/>
          </a:xfrm>
        </p:spPr>
        <p:txBody>
          <a:bodyPr>
            <a:normAutofit/>
          </a:bodyPr>
          <a:lstStyle/>
          <a:p>
            <a:r>
              <a:rPr lang="en-US" sz="3600" b="1" dirty="0" err="1"/>
              <a:t>Autogen</a:t>
            </a:r>
            <a:r>
              <a:rPr lang="en-US" sz="3600" b="1" dirty="0"/>
              <a:t> Tool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F8561-F92B-468D-9F44-5CE2CA3E9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395" y="1113185"/>
            <a:ext cx="11441135" cy="553609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Why do we need this tool?</a:t>
            </a:r>
          </a:p>
          <a:p>
            <a:pPr lvl="1"/>
            <a:r>
              <a:rPr lang="en-US" dirty="0"/>
              <a:t>Repetitive work to implement each resource according to the redfish path</a:t>
            </a:r>
          </a:p>
          <a:p>
            <a:pPr lvl="1"/>
            <a:r>
              <a:rPr lang="en-US" dirty="0"/>
              <a:t>For resource implementation for all RF/SF resources in one run</a:t>
            </a:r>
          </a:p>
          <a:p>
            <a:pPr lvl="1"/>
            <a:r>
              <a:rPr lang="en-US" dirty="0"/>
              <a:t>Use to implement all basic HTTP methods for any newly introduced resource</a:t>
            </a:r>
          </a:p>
          <a:p>
            <a:pPr lvl="1"/>
            <a:endParaRPr lang="en-US" dirty="0"/>
          </a:p>
          <a:p>
            <a:r>
              <a:rPr lang="en-US" dirty="0"/>
              <a:t>How to use the tool?</a:t>
            </a:r>
          </a:p>
          <a:p>
            <a:pPr lvl="1"/>
            <a:r>
              <a:rPr lang="en-US" dirty="0"/>
              <a:t>For all RF/SF resource implementation at one run:</a:t>
            </a:r>
          </a:p>
          <a:p>
            <a:pPr lvl="2"/>
            <a:r>
              <a:rPr lang="en-US" dirty="0"/>
              <a:t>Generate API files with the command: </a:t>
            </a:r>
          </a:p>
          <a:p>
            <a:pPr lvl="3"/>
            <a:r>
              <a:rPr lang="en-US" dirty="0"/>
              <a:t>python script_api.py [</a:t>
            </a:r>
            <a:r>
              <a:rPr lang="en-US" dirty="0" err="1"/>
              <a:t>xml_schema_path</a:t>
            </a:r>
            <a:r>
              <a:rPr lang="en-US" dirty="0"/>
              <a:t>]</a:t>
            </a:r>
          </a:p>
          <a:p>
            <a:pPr lvl="2"/>
            <a:r>
              <a:rPr lang="en-US" dirty="0"/>
              <a:t>Generate template files with the command: </a:t>
            </a:r>
          </a:p>
          <a:p>
            <a:pPr lvl="3"/>
            <a:r>
              <a:rPr lang="en-US" dirty="0"/>
              <a:t>python script_template.py [</a:t>
            </a:r>
            <a:r>
              <a:rPr lang="en-US" dirty="0" err="1"/>
              <a:t>xml_schema_path</a:t>
            </a:r>
            <a:r>
              <a:rPr lang="en-US" dirty="0"/>
              <a:t>] [</a:t>
            </a:r>
            <a:r>
              <a:rPr lang="en-US" dirty="0" err="1"/>
              <a:t>json_schema_path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For single resource implementation:</a:t>
            </a:r>
          </a:p>
          <a:p>
            <a:pPr lvl="2"/>
            <a:r>
              <a:rPr lang="en-US" dirty="0"/>
              <a:t>To generate an API file for resource collection, run: generate_api.py</a:t>
            </a:r>
          </a:p>
          <a:p>
            <a:pPr lvl="2"/>
            <a:r>
              <a:rPr lang="en-US" dirty="0"/>
              <a:t>To generate an API file for service/registry/single resource, run: generate_service_api.py</a:t>
            </a:r>
          </a:p>
          <a:p>
            <a:pPr lvl="2"/>
            <a:r>
              <a:rPr lang="en-US" dirty="0"/>
              <a:t>To generate a template file for any type of resource, run: generate_template.py</a:t>
            </a:r>
          </a:p>
        </p:txBody>
      </p:sp>
    </p:spTree>
    <p:extLst>
      <p:ext uri="{BB962C8B-B14F-4D97-AF65-F5344CB8AC3E}">
        <p14:creationId xmlns:p14="http://schemas.microsoft.com/office/powerpoint/2010/main" val="3707830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5DEDD1-88C3-45A1-A175-D829ADCC1732}"/>
              </a:ext>
            </a:extLst>
          </p:cNvPr>
          <p:cNvSpPr txBox="1"/>
          <p:nvPr/>
        </p:nvSpPr>
        <p:spPr>
          <a:xfrm>
            <a:off x="423421" y="326208"/>
            <a:ext cx="7466814" cy="86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Walk through example to generate API program:</a:t>
            </a:r>
          </a:p>
        </p:txBody>
      </p:sp>
      <p:pic>
        <p:nvPicPr>
          <p:cNvPr id="8" name="Picture 7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4C92198F-BB4F-46FA-A91F-614B2C0CC5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250" y="1049103"/>
            <a:ext cx="8437914" cy="307983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3C37D0C-2612-45DD-833A-2F647FE662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0953" y="3195907"/>
            <a:ext cx="4467080" cy="342178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40CBFFD-9114-4A0E-84BE-C43D89073A5C}"/>
              </a:ext>
            </a:extLst>
          </p:cNvPr>
          <p:cNvSpPr txBox="1"/>
          <p:nvPr/>
        </p:nvSpPr>
        <p:spPr>
          <a:xfrm>
            <a:off x="574250" y="4703974"/>
            <a:ext cx="65610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API program for resources will get generated in the ‘APIs’ folder.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API program for services and registries will get added to the </a:t>
            </a:r>
            <a:r>
              <a:rPr lang="en-US" dirty="0" err="1"/>
              <a:t>Service_APIs</a:t>
            </a:r>
            <a:r>
              <a:rPr lang="en-US" dirty="0"/>
              <a:t> folder.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Example, Drive resource will have 8 API codes for each URI location.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90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5E733-A925-4603-8FA6-DD1D6F90F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420" y="260775"/>
            <a:ext cx="10515600" cy="6344305"/>
          </a:xfrm>
        </p:spPr>
        <p:txBody>
          <a:bodyPr>
            <a:normAutofit/>
          </a:bodyPr>
          <a:lstStyle/>
          <a:p>
            <a:r>
              <a:rPr lang="en-US" sz="2400" dirty="0"/>
              <a:t>For identification, URI is provided in each API program file.</a:t>
            </a:r>
          </a:p>
          <a:p>
            <a:endParaRPr lang="en-US" sz="24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2400" dirty="0"/>
              <a:t>‘</a:t>
            </a:r>
            <a:r>
              <a:rPr lang="en-US" sz="2400" dirty="0" err="1"/>
              <a:t>add_import</a:t>
            </a:r>
            <a:r>
              <a:rPr lang="en-US" sz="2400" dirty="0"/>
              <a:t>’ and ‘</a:t>
            </a:r>
            <a:r>
              <a:rPr lang="en-US" sz="2400" dirty="0" err="1"/>
              <a:t>add_resource</a:t>
            </a:r>
            <a:r>
              <a:rPr lang="en-US" sz="2400" dirty="0"/>
              <a:t>’ files</a:t>
            </a:r>
          </a:p>
          <a:p>
            <a:pPr lvl="1"/>
            <a:r>
              <a:rPr lang="en-US" sz="2000" dirty="0" err="1"/>
              <a:t>add_import</a:t>
            </a:r>
            <a:r>
              <a:rPr lang="en-US" sz="2000" dirty="0"/>
              <a:t>: Includes import statements for all implemented resources. This can be used to add import statements into resource_manager.py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 dirty="0" err="1"/>
              <a:t>add_resource</a:t>
            </a:r>
            <a:r>
              <a:rPr lang="en-US" sz="2000" dirty="0"/>
              <a:t>: ‘</a:t>
            </a:r>
            <a:r>
              <a:rPr lang="en-US" sz="2000" dirty="0" err="1"/>
              <a:t>g.api.add_resource</a:t>
            </a:r>
            <a:r>
              <a:rPr lang="en-US" sz="2000" dirty="0"/>
              <a:t>()’ statements for all implemented resource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4AD8586-F7E1-4030-989B-643B17C0FC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135" y="813172"/>
            <a:ext cx="6713589" cy="12743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0138C14-47D2-475A-B68D-F8E50C14F5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474" y="3210648"/>
            <a:ext cx="8594185" cy="91234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46DB662-E6CE-47BF-B352-6BBEDBAFA1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1474" y="4576942"/>
            <a:ext cx="11127557" cy="183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245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C1C86-4214-4244-A34D-38ABB1752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890262" cy="1171443"/>
          </a:xfrm>
        </p:spPr>
        <p:txBody>
          <a:bodyPr>
            <a:normAutofit/>
          </a:bodyPr>
          <a:lstStyle/>
          <a:p>
            <a:r>
              <a:rPr lang="en-US" sz="3600" b="1" dirty="0"/>
              <a:t>Authentication enablement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C73E1-B7C4-4A41-AEEB-4B79A1244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6569"/>
            <a:ext cx="10515600" cy="464039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Updated emulator-</a:t>
            </a:r>
            <a:r>
              <a:rPr lang="en-US" dirty="0" err="1"/>
              <a:t>config.json</a:t>
            </a:r>
            <a:r>
              <a:rPr lang="en-US" dirty="0"/>
              <a:t> with new parameter</a:t>
            </a:r>
            <a:endParaRPr lang="en-US" sz="2400" dirty="0"/>
          </a:p>
          <a:p>
            <a:pPr lvl="1"/>
            <a:r>
              <a:rPr lang="en-US" dirty="0"/>
              <a:t>"AUTHENTICATION": "Enable"</a:t>
            </a:r>
          </a:p>
          <a:p>
            <a:pPr lvl="1"/>
            <a:r>
              <a:rPr lang="en-US" dirty="0"/>
              <a:t>Value could be “Enable” or “Disable”</a:t>
            </a:r>
          </a:p>
          <a:p>
            <a:pPr lvl="1"/>
            <a:r>
              <a:rPr lang="en-US" dirty="0"/>
              <a:t>Enable: need to provide either basic authentication or session authentication</a:t>
            </a:r>
          </a:p>
          <a:p>
            <a:pPr lvl="1"/>
            <a:r>
              <a:rPr lang="en-US" dirty="0"/>
              <a:t>Disable: no authentication required</a:t>
            </a:r>
          </a:p>
          <a:p>
            <a:r>
              <a:rPr lang="en-US" dirty="0"/>
              <a:t>If AUTHENTICATION is enabled, use HTTPS request</a:t>
            </a:r>
          </a:p>
          <a:p>
            <a:r>
              <a:rPr lang="en-US" dirty="0"/>
              <a:t>To use HTTPS requests, the emulator looks for HTTPS key and certificate files (self-signed or CA-signed). </a:t>
            </a:r>
          </a:p>
          <a:p>
            <a:r>
              <a:rPr lang="en-US" dirty="0"/>
              <a:t>Session is handled by cookies</a:t>
            </a:r>
          </a:p>
          <a:p>
            <a:r>
              <a:rPr lang="en-US" dirty="0"/>
              <a:t>Authentication token is used for session validation</a:t>
            </a:r>
          </a:p>
          <a:p>
            <a:r>
              <a:rPr lang="en-US" dirty="0"/>
              <a:t>Basic authentication just requires default username and password</a:t>
            </a:r>
          </a:p>
        </p:txBody>
      </p:sp>
    </p:spTree>
    <p:extLst>
      <p:ext uri="{BB962C8B-B14F-4D97-AF65-F5344CB8AC3E}">
        <p14:creationId xmlns:p14="http://schemas.microsoft.com/office/powerpoint/2010/main" val="2708068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7A8C0-A7E1-49A4-BDE7-031D5E357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Support for Roles and Account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16F72-05F6-459F-A91E-BFDE50CB1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243930" cy="18319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Functionality added to create an account through </a:t>
            </a:r>
            <a:r>
              <a:rPr lang="en-US" dirty="0" err="1"/>
              <a:t>ManagerAccount</a:t>
            </a:r>
            <a:r>
              <a:rPr lang="en-US" dirty="0"/>
              <a:t> resource under </a:t>
            </a:r>
            <a:r>
              <a:rPr lang="en-US" dirty="0" err="1"/>
              <a:t>Accountservice</a:t>
            </a:r>
            <a:r>
              <a:rPr lang="en-US" dirty="0"/>
              <a:t>.</a:t>
            </a:r>
          </a:p>
          <a:p>
            <a:r>
              <a:rPr lang="en-US" dirty="0"/>
              <a:t>POST to ManagerAccount0 to create an account with a username, password, and role (mandatory attributes in the post body)</a:t>
            </a:r>
          </a:p>
          <a:p>
            <a:r>
              <a:rPr lang="en-US" dirty="0"/>
              <a:t>Privileged information not provided in case of success or failure.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048A5F8-98CC-416D-BAB2-94BB865DD6FC}"/>
              </a:ext>
            </a:extLst>
          </p:cNvPr>
          <p:cNvSpPr txBox="1">
            <a:spLocks/>
          </p:cNvSpPr>
          <p:nvPr/>
        </p:nvSpPr>
        <p:spPr>
          <a:xfrm>
            <a:off x="838199" y="34889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POST through collection method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2B62949-9161-44C1-8F15-0ECF6FF04A46}"/>
              </a:ext>
            </a:extLst>
          </p:cNvPr>
          <p:cNvSpPr txBox="1">
            <a:spLocks/>
          </p:cNvSpPr>
          <p:nvPr/>
        </p:nvSpPr>
        <p:spPr>
          <a:xfrm>
            <a:off x="838199" y="4889500"/>
            <a:ext cx="10124661" cy="16033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Old emulator does not allow to post resource instance through the collection’s POST method</a:t>
            </a:r>
          </a:p>
          <a:p>
            <a:r>
              <a:rPr lang="en-US" dirty="0"/>
              <a:t>Updated POST collection method.</a:t>
            </a:r>
          </a:p>
          <a:p>
            <a:r>
              <a:rPr lang="en-US" dirty="0"/>
              <a:t>Create non-idempotent instances.</a:t>
            </a:r>
          </a:p>
        </p:txBody>
      </p:sp>
    </p:spTree>
    <p:extLst>
      <p:ext uri="{BB962C8B-B14F-4D97-AF65-F5344CB8AC3E}">
        <p14:creationId xmlns:p14="http://schemas.microsoft.com/office/powerpoint/2010/main" val="1893705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2FA58-BE19-4C1E-BF68-1128D2B52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Fixing headers and return codes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F68CF5-A2E9-4F4F-A1BC-B94CCBCE7672}"/>
              </a:ext>
            </a:extLst>
          </p:cNvPr>
          <p:cNvSpPr txBox="1"/>
          <p:nvPr/>
        </p:nvSpPr>
        <p:spPr>
          <a:xfrm>
            <a:off x="838198" y="1578753"/>
            <a:ext cx="7522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Resolving errors for header fixing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2902BCD-B4DA-4476-86C8-FADCF493A7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976483"/>
            <a:ext cx="10515600" cy="147770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EA28988-2023-4ABE-AA15-22D0275271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2040418"/>
            <a:ext cx="10515600" cy="97332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F79AF88-675D-4F8A-A01D-9BFC7335143B}"/>
              </a:ext>
            </a:extLst>
          </p:cNvPr>
          <p:cNvSpPr txBox="1"/>
          <p:nvPr/>
        </p:nvSpPr>
        <p:spPr>
          <a:xfrm>
            <a:off x="838198" y="4648618"/>
            <a:ext cx="10660546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Response headers added: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OData-Version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Cache-Control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Etag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Link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Allow</a:t>
            </a:r>
          </a:p>
        </p:txBody>
      </p:sp>
    </p:spTree>
    <p:extLst>
      <p:ext uri="{BB962C8B-B14F-4D97-AF65-F5344CB8AC3E}">
        <p14:creationId xmlns:p14="http://schemas.microsoft.com/office/powerpoint/2010/main" val="2823759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772D8-FA64-42E3-B5C1-EFA14B354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304937"/>
            <a:ext cx="11039061" cy="631452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Modification in response code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Previously return code for POST(create) was 200, modification is required with 201.</a:t>
            </a:r>
            <a:endParaRPr lang="en-US" dirty="0"/>
          </a:p>
          <a:p>
            <a:r>
              <a:rPr lang="en-US" dirty="0"/>
              <a:t>Redfish protocol validator error minimization</a:t>
            </a:r>
          </a:p>
          <a:p>
            <a:pPr lvl="1"/>
            <a:r>
              <a:rPr lang="en-US" dirty="0"/>
              <a:t>At the start around 30 failed test cases</a:t>
            </a:r>
          </a:p>
          <a:p>
            <a:pPr lvl="1"/>
            <a:r>
              <a:rPr lang="en-US" dirty="0"/>
              <a:t>Solved most of them, 5 are still failing</a:t>
            </a:r>
          </a:p>
          <a:p>
            <a:pPr lvl="1"/>
            <a:r>
              <a:rPr lang="en-US" dirty="0"/>
              <a:t>Identified and resolve issues with the </a:t>
            </a:r>
            <a:r>
              <a:rPr lang="en-US" dirty="0" err="1"/>
              <a:t>NVMe</a:t>
            </a:r>
            <a:r>
              <a:rPr lang="en-US" dirty="0"/>
              <a:t> drive interloop validator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96839E37-84A4-4B12-9F87-3552468A38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5380"/>
              </p:ext>
            </p:extLst>
          </p:nvPr>
        </p:nvGraphicFramePr>
        <p:xfrm>
          <a:off x="813350" y="3462199"/>
          <a:ext cx="10631558" cy="29667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238144">
                  <a:extLst>
                    <a:ext uri="{9D8B030D-6E8A-4147-A177-3AD203B41FA5}">
                      <a16:colId xmlns:a16="http://schemas.microsoft.com/office/drawing/2014/main" val="2202539046"/>
                    </a:ext>
                  </a:extLst>
                </a:gridCol>
                <a:gridCol w="5393414">
                  <a:extLst>
                    <a:ext uri="{9D8B030D-6E8A-4147-A177-3AD203B41FA5}">
                      <a16:colId xmlns:a16="http://schemas.microsoft.com/office/drawing/2014/main" val="11786244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REQ_POST_CREATE_VIA_COLLECTION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REQ_POST_CREATE_TO_MEMBERS_PROP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881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SEC_REQUIRE_LOGIN_SESSIONS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SEC_PRIV_SUPPORT_PREDEFINED_ROLES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707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SEC_BASIC_AUTH_STANDALONE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RESP_HEADERS_CONTENT_TYPE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0935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SEC_SUPPORT_BASIC_AUTH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REQ_HEADERS_ODATA_VERSION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7647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REQ_POST_CREATE_NOT_IDEMPOTENT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RESP_HEADERS_ALLOW_GET_OR_HEAD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601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SEC_READ_REQUIRES_AUTH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RESP_HEADERS_CACHE_CONTROL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130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PROTO_JSON_ALL_RESOURCES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RESP_HEADERS_LINK_REL_DESCRIBED_BY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907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PROTO_STD_URI_SERVICE_ROOT_REDIRECT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RESP_HEADERS_ALLOW_METHOD_NOT_ALLOWED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2406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3935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13925</TotalTime>
  <Words>722</Words>
  <Application>Microsoft Office PowerPoint</Application>
  <PresentationFormat>Widescreen</PresentationFormat>
  <Paragraphs>103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Office Theme</vt:lpstr>
      <vt:lpstr>Swordfish API Emulator Enhancements</vt:lpstr>
      <vt:lpstr>Swordfish emulator changes</vt:lpstr>
      <vt:lpstr>Autogen Tool</vt:lpstr>
      <vt:lpstr>PowerPoint Presentation</vt:lpstr>
      <vt:lpstr>PowerPoint Presentation</vt:lpstr>
      <vt:lpstr>Authentication enablement</vt:lpstr>
      <vt:lpstr>Support for Roles and Account Service</vt:lpstr>
      <vt:lpstr>Fixing headers and return codes</vt:lpstr>
      <vt:lpstr>PowerPoint Presentation</vt:lpstr>
      <vt:lpstr>Documentation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Swordfish API Emulator Enhancements</dc:title>
  <dc:creator>Kumbhojkar, Reeya</dc:creator>
  <cp:lastModifiedBy>Kumbhojkar, Reeya</cp:lastModifiedBy>
  <cp:revision>1</cp:revision>
  <dcterms:created xsi:type="dcterms:W3CDTF">2022-10-24T17:44:36Z</dcterms:created>
  <dcterms:modified xsi:type="dcterms:W3CDTF">2023-01-13T15:41:00Z</dcterms:modified>
</cp:coreProperties>
</file>