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8"/>
    <p:restoredTop sz="96327"/>
  </p:normalViewPr>
  <p:slideViewPr>
    <p:cSldViewPr snapToGrid="0">
      <p:cViewPr varScale="1">
        <p:scale>
          <a:sx n="146" d="100"/>
          <a:sy n="146" d="100"/>
        </p:scale>
        <p:origin x="20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D814C-48EA-B738-8213-B7604D0DC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25E2E1-D358-757A-A9C7-49C79D52E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B48ED-2027-F9DA-F9CE-A1B8B1A5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2CB6-F5B9-6343-9F49-4FEBC7DD6298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5CC87-E69A-232C-6B12-F06420B04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1B91E-9FF4-31B3-C2B1-0E52D4BDC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9B5F-E9F2-774B-9F01-172AE4D1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3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1679A-1FFD-B858-E598-C8AF725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7B954-00E3-C6E1-DF04-FA2772E5C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747DF-23CD-E269-E4BF-FA0F87C61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2CB6-F5B9-6343-9F49-4FEBC7DD6298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9CD56-3B2C-E22C-8A42-A43DAA961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BAC7D-033B-863F-C2F7-CF81868AB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9B5F-E9F2-774B-9F01-172AE4D1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0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24C274-9B8C-629B-B16D-05DE76BE2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BE502E-A689-D394-38F6-DB701815B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D2E42-E497-6F89-FACD-31ADBEFD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2CB6-F5B9-6343-9F49-4FEBC7DD6298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64B7D-AE47-F503-67B3-EBA9F3175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DE71-FF37-EFC1-E84D-D7B0B046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9B5F-E9F2-774B-9F01-172AE4D1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3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8CF9D-5359-1813-EC7C-FB0001A05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C1A6A-AE48-DDF1-2AC3-BE5D29F95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B11E7-4016-E86E-6D65-9F6CA54FF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2CB6-F5B9-6343-9F49-4FEBC7DD6298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7E4D4-6B97-39BC-BC45-D9E1D17AE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04540-83DE-9412-ABD5-CA4345ED3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9B5F-E9F2-774B-9F01-172AE4D1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7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741A0-AFB8-D1BD-357A-FCBB54E9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0CE8B-9433-8C91-B2F6-0B15858BA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14CAF-E894-BBDF-ACBE-EC42CD08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2CB6-F5B9-6343-9F49-4FEBC7DD6298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4EEAA-D893-B70D-49D1-AFD15164D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2DB82-CC8B-D0F5-A292-B1EC7FF9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9B5F-E9F2-774B-9F01-172AE4D1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1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E51F3-48AE-96AD-183A-2D0D1F4BF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C4DD0-205C-E225-AEC5-A4DFCF9B0E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0E4015-579D-CA9A-44AF-1190BB753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E241A-064D-8B01-00C1-8BC45132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2CB6-F5B9-6343-9F49-4FEBC7DD6298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8EF12-72E4-1D0A-0070-91A2F31E6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CA27A-E9F7-6DF1-5872-9F5C3F8C9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9B5F-E9F2-774B-9F01-172AE4D1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2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C77EB-49E8-0991-FF9E-4D395B48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ABE93-0E76-0E1D-1022-E3A1E6784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A4CD1C-F64B-1BFA-94CB-D2DC0A9FE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1E5A71-77A6-6DA4-234F-90EB2ABDD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78509B-FD79-BF56-E92B-5F58BC270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5BEF8A-B61B-FE2C-13FF-3CBFECEE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2CB6-F5B9-6343-9F49-4FEBC7DD6298}" type="datetimeFigureOut">
              <a:rPr lang="en-US" smtClean="0"/>
              <a:t>1/13/23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3DE1FA-4F2C-55B5-3E14-0F120C15B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B3F50C-08D3-660E-3405-E10634CC3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9B5F-E9F2-774B-9F01-172AE4D1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8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70D45-F8DD-D739-FF3A-234E8747A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69D520-1F96-8F5C-2CDF-546DB7DA0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2CB6-F5B9-6343-9F49-4FEBC7DD6298}" type="datetimeFigureOut">
              <a:rPr lang="en-US" smtClean="0"/>
              <a:t>1/13/23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047FE-2776-0254-6DE0-A811A703B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A6425-F768-9F78-0099-5A17BCBF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9B5F-E9F2-774B-9F01-172AE4D1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1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C850C-C870-697C-7714-26CA56B98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2CB6-F5B9-6343-9F49-4FEBC7DD6298}" type="datetimeFigureOut">
              <a:rPr lang="en-US" smtClean="0"/>
              <a:t>1/13/23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B535B-5CD5-D240-2824-ED756698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4B021A-7E36-0D0A-67BE-05A1A8EC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9B5F-E9F2-774B-9F01-172AE4D1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9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B54EC-6D48-5518-AC27-9D8BD3F30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934E1-2F50-A6DB-E049-A64AD7BF2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8448E-832C-99E8-0B1E-37004E14C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D77B5-753D-8680-FF4E-92EDFBB38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2CB6-F5B9-6343-9F49-4FEBC7DD6298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CEFF7-9180-424C-940A-BB9CA44BC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92D68-1E69-D4FF-9B02-3D9825176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9B5F-E9F2-774B-9F01-172AE4D1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0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38ADA-FECA-1174-8AC4-6B1AC51E3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F5F853-DEA2-9FC8-2CE6-9635F3EE89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1A4A98-20F2-C159-B20A-B64AEC376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3A948-C356-8BF7-45B5-82292ED0E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2CB6-F5B9-6343-9F49-4FEBC7DD6298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96CCC-8BAC-0D18-8D77-ED28ACC6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82F1A-4A44-3E37-3068-DECB5B9F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9B5F-E9F2-774B-9F01-172AE4D1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6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CEDB45-E98B-131A-4C2D-FA2E4923E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5FFDA-2588-F357-0CE8-CF22F233F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FA840-E8A5-6F82-BACA-388BBD13A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B2CB6-F5B9-6343-9F49-4FEBC7DD6298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D8FA1-DDEE-9F70-2ED5-A633AE07C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C1EDF-D50C-EF78-10FC-CD80E305CB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39B5F-E9F2-774B-9F01-172AE4D1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1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1ED88-48AD-F47F-66A4-020CE300E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to a first OFMF reference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67F9D-D298-AF42-2AEC-239BF1791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Setup GitHub action for automated codebase testing</a:t>
            </a:r>
          </a:p>
          <a:p>
            <a:pPr lvl="1"/>
            <a:r>
              <a:rPr lang="en-US" dirty="0"/>
              <a:t>Create mockup for OFMF objects creation and deletion testing</a:t>
            </a:r>
          </a:p>
          <a:p>
            <a:pPr lvl="1"/>
            <a:r>
              <a:rPr lang="en-US" dirty="0"/>
              <a:t>Initially only targeting OFMF main operations (not integration with Agent)</a:t>
            </a:r>
          </a:p>
          <a:p>
            <a:pPr lvl="2"/>
            <a:r>
              <a:rPr lang="en-US" dirty="0"/>
              <a:t>System Creation/Deletion</a:t>
            </a:r>
          </a:p>
          <a:p>
            <a:pPr lvl="2"/>
            <a:r>
              <a:rPr lang="en-US" dirty="0"/>
              <a:t>Fabric Creation/Deletion</a:t>
            </a:r>
          </a:p>
          <a:p>
            <a:pPr lvl="2"/>
            <a:r>
              <a:rPr lang="en-US" dirty="0" err="1"/>
              <a:t>MemoryChunk</a:t>
            </a:r>
            <a:r>
              <a:rPr lang="en-US" dirty="0"/>
              <a:t> Creation/Deletion</a:t>
            </a:r>
          </a:p>
          <a:p>
            <a:pPr lvl="2"/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Implement multi-agent support in OFMF</a:t>
            </a:r>
          </a:p>
          <a:p>
            <a:pPr lvl="1"/>
            <a:r>
              <a:rPr lang="en-US" dirty="0"/>
              <a:t>Currently exploring using </a:t>
            </a:r>
            <a:r>
              <a:rPr lang="en-US" dirty="0" err="1"/>
              <a:t>RedFish</a:t>
            </a:r>
            <a:r>
              <a:rPr lang="en-US" dirty="0"/>
              <a:t> Manager object to represent registered agents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Implement Agent registration to OFMF and RF tree synchronization</a:t>
            </a:r>
          </a:p>
          <a:p>
            <a:pPr lvl="1"/>
            <a:r>
              <a:rPr lang="en-US" dirty="0"/>
              <a:t>Add event listener API endpoint into OFMF (e.g., redfish/v1/</a:t>
            </a:r>
            <a:r>
              <a:rPr lang="en-US" dirty="0" err="1"/>
              <a:t>EventService</a:t>
            </a:r>
            <a:r>
              <a:rPr lang="en-US" dirty="0"/>
              <a:t>/</a:t>
            </a:r>
            <a:r>
              <a:rPr lang="en-US" dirty="0" err="1"/>
              <a:t>EventListener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Define new </a:t>
            </a:r>
            <a:r>
              <a:rPr lang="en-US" dirty="0" err="1"/>
              <a:t>RedFish</a:t>
            </a:r>
            <a:r>
              <a:rPr lang="en-US" dirty="0"/>
              <a:t> Event message identifier that supports Agent registration (i.e. carries URI and port for connection to the RF interface)</a:t>
            </a:r>
          </a:p>
          <a:p>
            <a:pPr lvl="1"/>
            <a:r>
              <a:rPr lang="en-US" dirty="0"/>
              <a:t>Implement event handlers for the Event messages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Implement OFMF forwarding events from Agents to clients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Finalize documentation describing OFMF and basic OFMF-Agent interactions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6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F2690-54B8-906D-2B6A-C91D414B1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46B57-8DD8-069C-2202-5E9C1887D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Agent reference implementation</a:t>
            </a:r>
          </a:p>
          <a:p>
            <a:pPr lvl="1"/>
            <a:r>
              <a:rPr lang="en-US" dirty="0"/>
              <a:t>Leverage Swordfish emulator extensions with </a:t>
            </a:r>
            <a:r>
              <a:rPr lang="en-US" dirty="0" err="1"/>
              <a:t>EventService</a:t>
            </a:r>
            <a:r>
              <a:rPr lang="en-US" dirty="0"/>
              <a:t> implementation finalized. </a:t>
            </a:r>
          </a:p>
          <a:p>
            <a:pPr lvl="1"/>
            <a:r>
              <a:rPr lang="en-US" dirty="0"/>
              <a:t>Initially based on mockup</a:t>
            </a:r>
          </a:p>
          <a:p>
            <a:pPr lvl="1"/>
            <a:r>
              <a:rPr lang="en-US" dirty="0"/>
              <a:t>Port existing </a:t>
            </a:r>
            <a:r>
              <a:rPr lang="en-US" dirty="0" err="1"/>
              <a:t>GenZ</a:t>
            </a:r>
            <a:r>
              <a:rPr lang="en-US" dirty="0"/>
              <a:t> code to the reference agent model (e.g., registration and RF tree synch)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85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182</Words>
  <Application>Microsoft Macintosh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Road to a first OFMF reference implementation</vt:lpstr>
      <vt:lpstr>Missing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a first OFMF reference implementation</dc:title>
  <dc:creator>Christian Pinto</dc:creator>
  <cp:lastModifiedBy>Christian Pinto</cp:lastModifiedBy>
  <cp:revision>3</cp:revision>
  <dcterms:created xsi:type="dcterms:W3CDTF">2023-01-12T15:27:52Z</dcterms:created>
  <dcterms:modified xsi:type="dcterms:W3CDTF">2023-01-13T15:59:02Z</dcterms:modified>
</cp:coreProperties>
</file>