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35" r:id="rId2"/>
    <p:sldId id="256" r:id="rId3"/>
    <p:sldId id="2643" r:id="rId4"/>
    <p:sldId id="2644" r:id="rId5"/>
    <p:sldId id="2638" r:id="rId6"/>
    <p:sldId id="2639" r:id="rId7"/>
    <p:sldId id="2641" r:id="rId8"/>
    <p:sldId id="2642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944BA-F008-4C5E-9CB9-09277E295559}" v="55" dt="2023-03-09T00:17:25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09" d="100"/>
          <a:sy n="109" d="100"/>
        </p:scale>
        <p:origin x="21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71BA3-83AC-504D-9C60-E7988D2B9BB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84A6A-29A7-3448-B86C-152F4D0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9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CXL-3.0 is peer-to-peer.  If you think about it, peer-to-peer connections can allow you to resources and all of the resources connected to the CXL switches are equally available to each node.   In this example I can share GPUs connected to the </a:t>
            </a:r>
            <a:r>
              <a:rPr lang="en-US" dirty="0" err="1"/>
              <a:t>swtiches</a:t>
            </a:r>
            <a:r>
              <a:rPr lang="en-US" dirty="0"/>
              <a:t>, even in separate boxes CPUs, memories.  Further, with management, I can reach across this RDMA fabric and switch, and more remotely pull in resources, in an emergency.  Sometimes applications can run the nodes out of memory.  In another example, I might have oversubscribed a physical node with too many containers.  In another example, parallel IO servers might be overloaded.  </a:t>
            </a:r>
            <a:r>
              <a:rPr lang="en-US" dirty="0" err="1"/>
              <a:t>Lustre</a:t>
            </a:r>
            <a:r>
              <a:rPr lang="en-US" dirty="0"/>
              <a:t> often uses Z-Pools and ZFS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Adaptive Replacement Caches (ARC) caches can be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suceptiable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to overfilling and that can cause thrashing.  The MDS and/or OSS services can cause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Lustre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failure.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BC75D-E5BC-B942-9716-80B74D89D7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CXL-3.0 is peer-to-peer.  If you think about it, peer-to-peer connections can allow you to resources and all of the resources connected to the CXL switches are equally available to each node.   In this example I can share GPUs connected to the </a:t>
            </a:r>
            <a:r>
              <a:rPr lang="en-US" dirty="0" err="1"/>
              <a:t>swtiches</a:t>
            </a:r>
            <a:r>
              <a:rPr lang="en-US" dirty="0"/>
              <a:t>, even in separate boxes CPUs, memories.  Further, with management, I can reach across this RDMA fabric and switch, and more remotely pull in resources, in an emergency.  Sometimes applications can run the nodes out of memory.  In another example, I might have oversubscribed a physical node with too many containers.  In another example, parallel IO servers might be overloaded.  </a:t>
            </a:r>
            <a:r>
              <a:rPr lang="en-US" dirty="0" err="1"/>
              <a:t>Lustre</a:t>
            </a:r>
            <a:r>
              <a:rPr lang="en-US" dirty="0"/>
              <a:t> often uses Z-Pools and ZFS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Adaptive Replacement Caches (ARC) caches can be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suceptiable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to overfilling and that can cause thrashing.  The MDS and/or OSS services can cause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Lustre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failure.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BC75D-E5BC-B942-9716-80B74D89D7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0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CXL-3.0 is peer-to-peer.  If you think about it, peer-to-peer connections can allow you to resources and all of the resources connected to the CXL switches are equally available to each node.   In this example I can share GPUs connected to the </a:t>
            </a:r>
            <a:r>
              <a:rPr lang="en-US" dirty="0" err="1"/>
              <a:t>swtiches</a:t>
            </a:r>
            <a:r>
              <a:rPr lang="en-US" dirty="0"/>
              <a:t>, even in separate boxes CPUs, memories.  Further, with management, I can reach across this RDMA fabric and switch, and more remotely pull in resources, in an emergency.  Sometimes applications can run the nodes out of memory.  In another example, I might have oversubscribed a physical node with too many containers.  In another example, parallel IO servers might be overloaded.  </a:t>
            </a:r>
            <a:r>
              <a:rPr lang="en-US" dirty="0" err="1"/>
              <a:t>Lustre</a:t>
            </a:r>
            <a:r>
              <a:rPr lang="en-US" dirty="0"/>
              <a:t> often uses Z-Pools and ZFS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Adaptive Replacement Caches (ARC) caches can be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suceptiable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to overfilling and that can cause thrashing.  The MDS and/or OSS services can cause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Lustre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failure.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BC75D-E5BC-B942-9716-80B74D89D7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9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BCB95-0D85-AD95-B622-85C49F3DB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9DE93-90CA-B5F3-AA90-F2537837B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8B473-E746-E251-04C9-AED0701BC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58D97-DE02-2C11-C834-028F269C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5A2C3-A055-1118-87A0-D8257865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1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CC76-623A-D374-7293-2DA08098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0C00E-9803-9356-299F-78BB1CBD8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A2997-336E-F87F-BA60-0986F9BA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59146-0067-BEB6-8BE7-48BAC712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674FF-130D-FBD4-BF47-7346693F8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1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818F98-2465-38ED-DE07-AA3F53211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AB173-01D7-7D3F-0A45-13FDD59FE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9F08A-2680-5027-516C-ABB918E1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50F7A-A68D-380A-3BED-5D7F1F9B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DDA7-BBDE-A22C-A7F1-2DE45753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3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C927D-DC25-B553-E099-A39938FE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A118E-C48B-4D3F-CDB5-A6575337F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685F8-3561-7CB3-5875-E64D2EE4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8F644-068E-E8CC-94D6-98C4ABE9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11418-99FD-053C-82A5-AB7AFDA3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7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E440-443B-18B3-2A68-6B04F0F61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01A33-CABF-05E3-2ECE-712651FEE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144D0-4BD0-5FE4-3FC1-150A82FA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7610-F4AB-61C0-9B27-E7E9353D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8443B-28D8-D11A-BADD-5D640C8B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5709-0ACD-1001-2119-C2FF6CC7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E9B3B-6D61-49DC-AB66-4713186B4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78FAA5-BBC6-57AC-3489-7747FCB97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62CE4-5912-5BE1-C3BA-FB0E2ED2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6103B-EEA4-6847-C8DF-CA16199F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E8F6F-FCED-5FC9-F3D6-481CAFEF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3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38D5F-37A5-D75F-925F-83374923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61022-6E20-0F64-8585-86EC70A57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2C56B-3B1D-6DCA-CD2E-EB18F1A45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C8015-C482-F64E-9D7F-737CCC6F2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D1E3E-92EF-6258-83FC-F25B74BC3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BC3C4-0B27-9DEB-2A6E-94C8E6E6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52916-F9BB-CE7D-44C1-8ED4A74C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ED90C-A797-DEF3-501A-6FAA12B8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1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8830-6287-233F-AAA7-C0E37EBE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2FCD5-67D4-3BEB-2602-9A11E491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F2F58-EF89-3010-78C7-A256994A2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1BE48-9E25-6378-8254-CDE99453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963A5-C64B-8E5E-993E-A44D03DB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D6E94-73AA-7D38-627D-68C9B124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82A1F-B43D-46B8-DE2C-FC04B24B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2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DEC0-EDA1-F6C4-3B95-F5D2FD9A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67E1D-A2F3-C503-3DDA-66058D288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FFB43-7C31-BF96-8CED-F6C4FE9C1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E4896-3AD6-CB19-7ACD-819D91DB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AD27E-4BFA-1E90-45F3-0ED442E0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86F6D-D264-345F-2AD0-7415F4D3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3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EA5D-098B-C57A-24E7-F625D104C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0350D-B03E-B5E5-FE80-9747C77F4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A32D4-E6FB-74BA-8019-11F686EC5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9EE36-1AE0-5839-1B5C-CD97196E5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6A9EE-F620-3FB3-0413-4BED0651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EFA3B-ED97-7387-279C-580EACEF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3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0352BF-EE22-19AD-FF46-6AC2B2CD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972C2-5172-FABD-A17B-0FE61FB0C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F2852-C66B-2A47-81D8-882D98F0E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5A66B-77DB-3F44-B92C-C59BA0058A3C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91C8F-BE3E-2631-0265-A40C3D3FD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EC1A9-74FE-FE3C-EFB1-64DC2D3D3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8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706268-B338-5037-6672-BC89D8DE9FA2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3E1305-7439-28F4-4793-E316D2CC7D07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9B8CEE-0FB9-F999-33E5-D432DD1BB908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90F606-D898-A6D5-FA67-E2E02DBB6F3D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5C39BC-5482-81BB-5233-4ECB0CEBF1C8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A9DA38-49BD-5F35-1324-8234B23C4697}"/>
              </a:ext>
            </a:extLst>
          </p:cNvPr>
          <p:cNvSpPr/>
          <p:nvPr/>
        </p:nvSpPr>
        <p:spPr>
          <a:xfrm rot="5400000">
            <a:off x="2220059" y="2950011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010AC1-FC3F-1202-A153-AA7EA6161254}"/>
              </a:ext>
            </a:extLst>
          </p:cNvPr>
          <p:cNvSpPr/>
          <p:nvPr/>
        </p:nvSpPr>
        <p:spPr>
          <a:xfrm>
            <a:off x="1798979" y="5026571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9F0D76-A7B1-4421-F46B-1CCF93CCF9FD}"/>
              </a:ext>
            </a:extLst>
          </p:cNvPr>
          <p:cNvSpPr/>
          <p:nvPr/>
        </p:nvSpPr>
        <p:spPr>
          <a:xfrm>
            <a:off x="1798979" y="5891798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AE8048C-0A09-E12F-968D-A5F78C23DE80}"/>
              </a:ext>
            </a:extLst>
          </p:cNvPr>
          <p:cNvCxnSpPr>
            <a:cxnSpLocks/>
          </p:cNvCxnSpPr>
          <p:nvPr/>
        </p:nvCxnSpPr>
        <p:spPr>
          <a:xfrm flipH="1">
            <a:off x="1783396" y="3534631"/>
            <a:ext cx="913036" cy="111313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B2CEE9-CD9A-13DF-CAAC-F1F6F27CAFDF}"/>
              </a:ext>
            </a:extLst>
          </p:cNvPr>
          <p:cNvCxnSpPr>
            <a:cxnSpLocks/>
          </p:cNvCxnSpPr>
          <p:nvPr/>
        </p:nvCxnSpPr>
        <p:spPr>
          <a:xfrm flipH="1">
            <a:off x="1791190" y="3244334"/>
            <a:ext cx="905242" cy="81983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7FB67F5-9F86-6286-A8D4-64E91ADA28F8}"/>
              </a:ext>
            </a:extLst>
          </p:cNvPr>
          <p:cNvCxnSpPr>
            <a:cxnSpLocks/>
            <a:stCxn id="15" idx="2"/>
            <a:endCxn id="6" idx="3"/>
          </p:cNvCxnSpPr>
          <p:nvPr/>
        </p:nvCxnSpPr>
        <p:spPr>
          <a:xfrm flipH="1">
            <a:off x="1798983" y="3143906"/>
            <a:ext cx="897450" cy="23557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9E4A2E2-DBD2-7464-4308-2C011F2BB667}"/>
              </a:ext>
            </a:extLst>
          </p:cNvPr>
          <p:cNvSpPr/>
          <p:nvPr/>
        </p:nvSpPr>
        <p:spPr>
          <a:xfrm>
            <a:off x="3091252" y="2463865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5222991-9203-4179-9148-EC57FC53C76F}"/>
              </a:ext>
            </a:extLst>
          </p:cNvPr>
          <p:cNvSpPr/>
          <p:nvPr/>
        </p:nvSpPr>
        <p:spPr>
          <a:xfrm rot="5400000">
            <a:off x="4617507" y="851702"/>
            <a:ext cx="2039525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7F95AFC-4844-3688-0961-3387382DC00D}"/>
              </a:ext>
            </a:extLst>
          </p:cNvPr>
          <p:cNvCxnSpPr>
            <a:cxnSpLocks/>
            <a:stCxn id="31" idx="2"/>
            <a:endCxn id="27" idx="3"/>
          </p:cNvCxnSpPr>
          <p:nvPr/>
        </p:nvCxnSpPr>
        <p:spPr>
          <a:xfrm flipH="1">
            <a:off x="3717422" y="1151486"/>
            <a:ext cx="1620064" cy="1541292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CF64ACA-B736-D30F-E053-467394F0144E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E96B3B62-63C6-CF9E-C2A2-E7D33213D0C8}"/>
              </a:ext>
            </a:extLst>
          </p:cNvPr>
          <p:cNvSpPr/>
          <p:nvPr/>
        </p:nvSpPr>
        <p:spPr>
          <a:xfrm rot="5400000">
            <a:off x="8219563" y="3224123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09D2CC-D897-59CB-42FB-A08422D7F974}"/>
              </a:ext>
            </a:extLst>
          </p:cNvPr>
          <p:cNvSpPr/>
          <p:nvPr/>
        </p:nvSpPr>
        <p:spPr>
          <a:xfrm>
            <a:off x="8064062" y="2757078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83E3B2F-EDF2-926E-9701-EF04ED964FF4}"/>
              </a:ext>
            </a:extLst>
          </p:cNvPr>
          <p:cNvCxnSpPr>
            <a:cxnSpLocks/>
            <a:endCxn id="31" idx="0"/>
          </p:cNvCxnSpPr>
          <p:nvPr/>
        </p:nvCxnSpPr>
        <p:spPr>
          <a:xfrm flipH="1" flipV="1">
            <a:off x="5937053" y="1151486"/>
            <a:ext cx="2153612" cy="1749599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41A2ED3-CE3E-18C1-1D2F-F3E0FAABF04F}"/>
              </a:ext>
            </a:extLst>
          </p:cNvPr>
          <p:cNvSpPr txBox="1"/>
          <p:nvPr/>
        </p:nvSpPr>
        <p:spPr>
          <a:xfrm>
            <a:off x="9798611" y="305966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138D7A-F9F2-2276-7805-9134A517DB27}"/>
              </a:ext>
            </a:extLst>
          </p:cNvPr>
          <p:cNvSpPr txBox="1"/>
          <p:nvPr/>
        </p:nvSpPr>
        <p:spPr>
          <a:xfrm>
            <a:off x="9798611" y="3689709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D85030-FD82-08D8-F643-CB612586AFEF}"/>
              </a:ext>
            </a:extLst>
          </p:cNvPr>
          <p:cNvSpPr txBox="1"/>
          <p:nvPr/>
        </p:nvSpPr>
        <p:spPr>
          <a:xfrm>
            <a:off x="9798610" y="434926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7D320AF-A65D-B23A-4352-D4540A2B4CC4}"/>
              </a:ext>
            </a:extLst>
          </p:cNvPr>
          <p:cNvSpPr txBox="1"/>
          <p:nvPr/>
        </p:nvSpPr>
        <p:spPr>
          <a:xfrm>
            <a:off x="9798610" y="497263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A5FFBED-CF6F-27AC-D3A3-E6782402C1CE}"/>
              </a:ext>
            </a:extLst>
          </p:cNvPr>
          <p:cNvSpPr txBox="1"/>
          <p:nvPr/>
        </p:nvSpPr>
        <p:spPr>
          <a:xfrm>
            <a:off x="9798610" y="563886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8E614CA-76F5-FBC7-5599-9CE6482CE1C8}"/>
              </a:ext>
            </a:extLst>
          </p:cNvPr>
          <p:cNvCxnSpPr>
            <a:cxnSpLocks/>
            <a:stCxn id="39" idx="1"/>
          </p:cNvCxnSpPr>
          <p:nvPr/>
        </p:nvCxnSpPr>
        <p:spPr>
          <a:xfrm flipH="1" flipV="1">
            <a:off x="9110308" y="2914198"/>
            <a:ext cx="688303" cy="33013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5083F5D-D41B-E12E-0751-CA5DEA49B07F}"/>
              </a:ext>
            </a:extLst>
          </p:cNvPr>
          <p:cNvCxnSpPr>
            <a:cxnSpLocks/>
            <a:stCxn id="40" idx="1"/>
            <a:endCxn id="36" idx="0"/>
          </p:cNvCxnSpPr>
          <p:nvPr/>
        </p:nvCxnSpPr>
        <p:spPr>
          <a:xfrm flipH="1" flipV="1">
            <a:off x="9083726" y="3418018"/>
            <a:ext cx="714885" cy="45635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D64D4C1-4240-1882-3667-DFDF23A02FE7}"/>
              </a:ext>
            </a:extLst>
          </p:cNvPr>
          <p:cNvCxnSpPr>
            <a:cxnSpLocks/>
          </p:cNvCxnSpPr>
          <p:nvPr/>
        </p:nvCxnSpPr>
        <p:spPr>
          <a:xfrm flipH="1" flipV="1">
            <a:off x="9083726" y="3564146"/>
            <a:ext cx="714884" cy="92398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0A7B896-B5EE-748D-FC11-FBEB60615AD4}"/>
              </a:ext>
            </a:extLst>
          </p:cNvPr>
          <p:cNvCxnSpPr>
            <a:cxnSpLocks/>
            <a:stCxn id="42" idx="1"/>
          </p:cNvCxnSpPr>
          <p:nvPr/>
        </p:nvCxnSpPr>
        <p:spPr>
          <a:xfrm flipH="1" flipV="1">
            <a:off x="9110308" y="3719224"/>
            <a:ext cx="688302" cy="143808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A21A2F0-48FD-3AC9-A084-7A19E0E87541}"/>
              </a:ext>
            </a:extLst>
          </p:cNvPr>
          <p:cNvCxnSpPr>
            <a:cxnSpLocks/>
          </p:cNvCxnSpPr>
          <p:nvPr/>
        </p:nvCxnSpPr>
        <p:spPr>
          <a:xfrm>
            <a:off x="9110308" y="3930833"/>
            <a:ext cx="669931" cy="19432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3CAEEA87-8F84-9827-993C-11D52BAD471E}"/>
              </a:ext>
            </a:extLst>
          </p:cNvPr>
          <p:cNvSpPr/>
          <p:nvPr/>
        </p:nvSpPr>
        <p:spPr>
          <a:xfrm>
            <a:off x="9527577" y="3025038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97E7174-318C-C309-625D-A76C53032C18}"/>
              </a:ext>
            </a:extLst>
          </p:cNvPr>
          <p:cNvSpPr/>
          <p:nvPr/>
        </p:nvSpPr>
        <p:spPr>
          <a:xfrm>
            <a:off x="11165351" y="3010716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653A854-E32F-6E81-F8DD-37548092A3C8}"/>
              </a:ext>
            </a:extLst>
          </p:cNvPr>
          <p:cNvSpPr/>
          <p:nvPr/>
        </p:nvSpPr>
        <p:spPr>
          <a:xfrm>
            <a:off x="9527577" y="368998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4143294-901D-0C3E-673A-B42BF9470B23}"/>
              </a:ext>
            </a:extLst>
          </p:cNvPr>
          <p:cNvSpPr/>
          <p:nvPr/>
        </p:nvSpPr>
        <p:spPr>
          <a:xfrm>
            <a:off x="11165351" y="3627865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92B3234-DC29-AEB7-28F9-49923479CFA4}"/>
              </a:ext>
            </a:extLst>
          </p:cNvPr>
          <p:cNvSpPr/>
          <p:nvPr/>
        </p:nvSpPr>
        <p:spPr>
          <a:xfrm>
            <a:off x="11165351" y="4301028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76D0EE4-5B24-49B0-39CC-FB3D6DB03C56}"/>
              </a:ext>
            </a:extLst>
          </p:cNvPr>
          <p:cNvSpPr/>
          <p:nvPr/>
        </p:nvSpPr>
        <p:spPr>
          <a:xfrm rot="5400000">
            <a:off x="4377355" y="2971820"/>
            <a:ext cx="899870" cy="905242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TCP Switch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BA59856-00A4-FADE-A8D4-10F9E67C65B6}"/>
              </a:ext>
            </a:extLst>
          </p:cNvPr>
          <p:cNvCxnSpPr>
            <a:cxnSpLocks/>
            <a:stCxn id="71" idx="2"/>
            <a:endCxn id="19" idx="3"/>
          </p:cNvCxnSpPr>
          <p:nvPr/>
        </p:nvCxnSpPr>
        <p:spPr>
          <a:xfrm flipH="1">
            <a:off x="2425149" y="3424441"/>
            <a:ext cx="1949520" cy="183104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ECB82B6-E1EB-3492-0A68-7E9963371D6D}"/>
              </a:ext>
            </a:extLst>
          </p:cNvPr>
          <p:cNvCxnSpPr>
            <a:cxnSpLocks/>
            <a:endCxn id="20" idx="3"/>
          </p:cNvCxnSpPr>
          <p:nvPr/>
        </p:nvCxnSpPr>
        <p:spPr>
          <a:xfrm flipH="1">
            <a:off x="2425149" y="3679691"/>
            <a:ext cx="1943163" cy="244102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D98D746-75CD-1148-4837-ED241B0C50F1}"/>
              </a:ext>
            </a:extLst>
          </p:cNvPr>
          <p:cNvCxnSpPr>
            <a:cxnSpLocks/>
            <a:stCxn id="71" idx="3"/>
          </p:cNvCxnSpPr>
          <p:nvPr/>
        </p:nvCxnSpPr>
        <p:spPr>
          <a:xfrm flipH="1">
            <a:off x="4791394" y="3874376"/>
            <a:ext cx="35896" cy="16075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9A317069-A222-308A-F984-11F24268E46D}"/>
              </a:ext>
            </a:extLst>
          </p:cNvPr>
          <p:cNvSpPr/>
          <p:nvPr/>
        </p:nvSpPr>
        <p:spPr>
          <a:xfrm>
            <a:off x="7143506" y="5377361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B1F2BF9-2FD4-CBF0-63EE-C6EB1B363DC6}"/>
              </a:ext>
            </a:extLst>
          </p:cNvPr>
          <p:cNvCxnSpPr>
            <a:cxnSpLocks/>
            <a:stCxn id="71" idx="0"/>
          </p:cNvCxnSpPr>
          <p:nvPr/>
        </p:nvCxnSpPr>
        <p:spPr>
          <a:xfrm>
            <a:off x="5279911" y="3424441"/>
            <a:ext cx="1991068" cy="207174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B1746D0A-8DDF-78E8-51F2-7D9D6BEF4165}"/>
              </a:ext>
            </a:extLst>
          </p:cNvPr>
          <p:cNvSpPr/>
          <p:nvPr/>
        </p:nvSpPr>
        <p:spPr>
          <a:xfrm>
            <a:off x="8690232" y="5083469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6A2395D-0EAC-5F0F-818A-A799CA6DA226}"/>
              </a:ext>
            </a:extLst>
          </p:cNvPr>
          <p:cNvSpPr/>
          <p:nvPr/>
        </p:nvSpPr>
        <p:spPr>
          <a:xfrm>
            <a:off x="8686483" y="5662885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F926DD2-7034-582A-A870-6C5381CB8418}"/>
              </a:ext>
            </a:extLst>
          </p:cNvPr>
          <p:cNvSpPr/>
          <p:nvPr/>
        </p:nvSpPr>
        <p:spPr>
          <a:xfrm>
            <a:off x="4646710" y="544206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8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D459D0E-15FA-7993-21C3-AE34B80F8B77}"/>
              </a:ext>
            </a:extLst>
          </p:cNvPr>
          <p:cNvSpPr txBox="1"/>
          <p:nvPr/>
        </p:nvSpPr>
        <p:spPr>
          <a:xfrm>
            <a:off x="1662881" y="1463842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89B6DE-9D6A-876B-47DE-3AA18E31192D}"/>
              </a:ext>
            </a:extLst>
          </p:cNvPr>
          <p:cNvSpPr/>
          <p:nvPr/>
        </p:nvSpPr>
        <p:spPr>
          <a:xfrm>
            <a:off x="1292551" y="1112784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BD0635-83D0-4163-1210-69C2F8B27951}"/>
              </a:ext>
            </a:extLst>
          </p:cNvPr>
          <p:cNvSpPr/>
          <p:nvPr/>
        </p:nvSpPr>
        <p:spPr>
          <a:xfrm>
            <a:off x="1833325" y="1679796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 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DDD5A1-8ADC-6DA0-BB11-43BD061F6298}"/>
              </a:ext>
            </a:extLst>
          </p:cNvPr>
          <p:cNvSpPr/>
          <p:nvPr/>
        </p:nvSpPr>
        <p:spPr>
          <a:xfrm>
            <a:off x="2873835" y="1228348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D6AFD0-4621-2DF9-BEEE-3BD30D541315}"/>
              </a:ext>
            </a:extLst>
          </p:cNvPr>
          <p:cNvSpPr/>
          <p:nvPr/>
        </p:nvSpPr>
        <p:spPr>
          <a:xfrm>
            <a:off x="1833325" y="1924262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D7DDEB-D1F5-B02C-BDC0-C5417C2CBF34}"/>
              </a:ext>
            </a:extLst>
          </p:cNvPr>
          <p:cNvSpPr/>
          <p:nvPr/>
        </p:nvSpPr>
        <p:spPr>
          <a:xfrm>
            <a:off x="2057164" y="1941228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41C49A-B392-3853-7580-BB0206EF6088}"/>
              </a:ext>
            </a:extLst>
          </p:cNvPr>
          <p:cNvSpPr/>
          <p:nvPr/>
        </p:nvSpPr>
        <p:spPr>
          <a:xfrm>
            <a:off x="2486969" y="1679796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ED04D0-5F86-7288-DCAF-919E67570AA9}"/>
              </a:ext>
            </a:extLst>
          </p:cNvPr>
          <p:cNvSpPr/>
          <p:nvPr/>
        </p:nvSpPr>
        <p:spPr>
          <a:xfrm>
            <a:off x="2486969" y="1924262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D3ADF3-B22A-36FD-AC38-8F2E8F6D5E74}"/>
              </a:ext>
            </a:extLst>
          </p:cNvPr>
          <p:cNvSpPr/>
          <p:nvPr/>
        </p:nvSpPr>
        <p:spPr>
          <a:xfrm>
            <a:off x="2669804" y="1933317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1A7EC3B-3F9F-CB8A-3F52-78B8AA8A5DBE}"/>
              </a:ext>
            </a:extLst>
          </p:cNvPr>
          <p:cNvSpPr/>
          <p:nvPr/>
        </p:nvSpPr>
        <p:spPr>
          <a:xfrm>
            <a:off x="3332746" y="1112784"/>
            <a:ext cx="993069" cy="4349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NVMe-0F 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9CB1C5-B9AC-198D-79E6-8541E89E093E}"/>
              </a:ext>
            </a:extLst>
          </p:cNvPr>
          <p:cNvSpPr/>
          <p:nvPr/>
        </p:nvSpPr>
        <p:spPr>
          <a:xfrm>
            <a:off x="2873835" y="1924262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7AF6C3-6857-4928-C494-26A7408CD870}"/>
              </a:ext>
            </a:extLst>
          </p:cNvPr>
          <p:cNvSpPr/>
          <p:nvPr/>
        </p:nvSpPr>
        <p:spPr>
          <a:xfrm>
            <a:off x="3452167" y="1546455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FAD65B-77AD-636B-3336-EE2A32BF29B1}"/>
              </a:ext>
            </a:extLst>
          </p:cNvPr>
          <p:cNvSpPr/>
          <p:nvPr/>
        </p:nvSpPr>
        <p:spPr>
          <a:xfrm>
            <a:off x="3652938" y="1546455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0FD5FE-3B62-3E48-D6DE-546444C1B674}"/>
              </a:ext>
            </a:extLst>
          </p:cNvPr>
          <p:cNvSpPr/>
          <p:nvPr/>
        </p:nvSpPr>
        <p:spPr>
          <a:xfrm>
            <a:off x="3848649" y="1542600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D78DBF-1DA2-B767-1D03-CAE76B4342DD}"/>
              </a:ext>
            </a:extLst>
          </p:cNvPr>
          <p:cNvSpPr/>
          <p:nvPr/>
        </p:nvSpPr>
        <p:spPr>
          <a:xfrm>
            <a:off x="4044360" y="1542600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NS4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F4249EFF-E86D-2194-1F9E-4B2A06BF6B40}"/>
              </a:ext>
            </a:extLst>
          </p:cNvPr>
          <p:cNvCxnSpPr>
            <a:stCxn id="21" idx="2"/>
            <a:endCxn id="20" idx="2"/>
          </p:cNvCxnSpPr>
          <p:nvPr/>
        </p:nvCxnSpPr>
        <p:spPr>
          <a:xfrm rot="5400000">
            <a:off x="3049410" y="2080492"/>
            <a:ext cx="377807" cy="578332"/>
          </a:xfrm>
          <a:prstGeom prst="bentConnector3">
            <a:avLst>
              <a:gd name="adj1" fmla="val 16050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B94DE217-B584-F764-739A-53BA612F3CCE}"/>
              </a:ext>
            </a:extLst>
          </p:cNvPr>
          <p:cNvCxnSpPr>
            <a:stCxn id="22" idx="2"/>
            <a:endCxn id="18" idx="2"/>
          </p:cNvCxnSpPr>
          <p:nvPr/>
        </p:nvCxnSpPr>
        <p:spPr>
          <a:xfrm rot="5400000">
            <a:off x="3043252" y="1882619"/>
            <a:ext cx="386862" cy="983134"/>
          </a:xfrm>
          <a:prstGeom prst="bentConnector3">
            <a:avLst>
              <a:gd name="adj1" fmla="val 2136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25705A39-3E50-8874-8946-762F5105D122}"/>
              </a:ext>
            </a:extLst>
          </p:cNvPr>
          <p:cNvCxnSpPr>
            <a:stCxn id="23" idx="2"/>
            <a:endCxn id="15" idx="2"/>
          </p:cNvCxnSpPr>
          <p:nvPr/>
        </p:nvCxnSpPr>
        <p:spPr>
          <a:xfrm rot="5400000">
            <a:off x="2828905" y="1480472"/>
            <a:ext cx="398628" cy="1791485"/>
          </a:xfrm>
          <a:prstGeom prst="bentConnector3">
            <a:avLst>
              <a:gd name="adj1" fmla="val 25219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D0A99DFC-1210-1ACC-F831-3A0E67395FEF}"/>
              </a:ext>
            </a:extLst>
          </p:cNvPr>
          <p:cNvCxnSpPr>
            <a:stCxn id="24" idx="2"/>
            <a:endCxn id="14" idx="2"/>
          </p:cNvCxnSpPr>
          <p:nvPr/>
        </p:nvCxnSpPr>
        <p:spPr>
          <a:xfrm rot="5400000">
            <a:off x="2823324" y="1262214"/>
            <a:ext cx="381662" cy="2211035"/>
          </a:xfrm>
          <a:prstGeom prst="bentConnector3">
            <a:avLst>
              <a:gd name="adj1" fmla="val 3395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AB5DC16-A54B-4A6B-AF39-B07B07A7B0F6}"/>
              </a:ext>
            </a:extLst>
          </p:cNvPr>
          <p:cNvSpPr txBox="1"/>
          <p:nvPr/>
        </p:nvSpPr>
        <p:spPr>
          <a:xfrm>
            <a:off x="7512271" y="1916067"/>
            <a:ext cx="1712971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NVMe Host (Client) Server 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CF7690E-8BB4-319F-FD83-FF9425B42AB0}"/>
              </a:ext>
            </a:extLst>
          </p:cNvPr>
          <p:cNvSpPr/>
          <p:nvPr/>
        </p:nvSpPr>
        <p:spPr>
          <a:xfrm>
            <a:off x="7141941" y="1565009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934914-C639-3D53-2898-07A5EFC919C5}"/>
              </a:ext>
            </a:extLst>
          </p:cNvPr>
          <p:cNvSpPr/>
          <p:nvPr/>
        </p:nvSpPr>
        <p:spPr>
          <a:xfrm>
            <a:off x="7436961" y="2216238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A962D385-63AD-3A5A-4262-396DCF353D4A}"/>
              </a:ext>
            </a:extLst>
          </p:cNvPr>
          <p:cNvCxnSpPr>
            <a:cxnSpLocks/>
            <a:stCxn id="19" idx="0"/>
            <a:endCxn id="38" idx="1"/>
          </p:cNvCxnSpPr>
          <p:nvPr/>
        </p:nvCxnSpPr>
        <p:spPr>
          <a:xfrm rot="16200000" flipH="1">
            <a:off x="5016036" y="-73971"/>
            <a:ext cx="1234170" cy="3607680"/>
          </a:xfrm>
          <a:prstGeom prst="bentConnector4">
            <a:avLst>
              <a:gd name="adj1" fmla="val -18523"/>
              <a:gd name="adj2" fmla="val 568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84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7E01A7-AF71-95CC-FDA0-D88586BC127F}"/>
              </a:ext>
            </a:extLst>
          </p:cNvPr>
          <p:cNvSpPr txBox="1"/>
          <p:nvPr/>
        </p:nvSpPr>
        <p:spPr>
          <a:xfrm>
            <a:off x="9360976" y="595980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Server 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F37051-9823-DBE6-4F3F-AD0CE6B594B9}"/>
              </a:ext>
            </a:extLst>
          </p:cNvPr>
          <p:cNvSpPr/>
          <p:nvPr/>
        </p:nvSpPr>
        <p:spPr>
          <a:xfrm>
            <a:off x="10913304" y="572676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21D162-7931-3ED8-0715-DF98E23B036D}"/>
              </a:ext>
            </a:extLst>
          </p:cNvPr>
          <p:cNvSpPr/>
          <p:nvPr/>
        </p:nvSpPr>
        <p:spPr>
          <a:xfrm>
            <a:off x="8913811" y="550436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599084-C6AD-B973-CC05-D808E9F7D6B3}"/>
              </a:ext>
            </a:extLst>
          </p:cNvPr>
          <p:cNvSpPr/>
          <p:nvPr/>
        </p:nvSpPr>
        <p:spPr>
          <a:xfrm rot="5400000">
            <a:off x="5685063" y="2933996"/>
            <a:ext cx="1050555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335F5-1A7D-F2A8-BEA7-CE4ED1F6894C}"/>
              </a:ext>
            </a:extLst>
          </p:cNvPr>
          <p:cNvSpPr/>
          <p:nvPr/>
        </p:nvSpPr>
        <p:spPr>
          <a:xfrm>
            <a:off x="9652944" y="976317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981C8-1952-CC00-F4C8-F51DAB78E2BA}"/>
              </a:ext>
            </a:extLst>
          </p:cNvPr>
          <p:cNvSpPr/>
          <p:nvPr/>
        </p:nvSpPr>
        <p:spPr>
          <a:xfrm rot="5400000">
            <a:off x="8484132" y="524581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73291DC-AA64-849A-1DBD-CB957325ADAC}"/>
              </a:ext>
            </a:extLst>
          </p:cNvPr>
          <p:cNvSpPr/>
          <p:nvPr/>
        </p:nvSpPr>
        <p:spPr>
          <a:xfrm>
            <a:off x="10908969" y="2238856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596953B-6023-5C56-5BFA-7316D83F571A}"/>
              </a:ext>
            </a:extLst>
          </p:cNvPr>
          <p:cNvSpPr/>
          <p:nvPr/>
        </p:nvSpPr>
        <p:spPr>
          <a:xfrm>
            <a:off x="8847626" y="2268317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A5605-D879-27DC-5ACC-5E6BDAAA438B}"/>
              </a:ext>
            </a:extLst>
          </p:cNvPr>
          <p:cNvSpPr/>
          <p:nvPr/>
        </p:nvSpPr>
        <p:spPr>
          <a:xfrm>
            <a:off x="9704518" y="2683193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7955D81-FF48-FDD5-9E4A-C94E195504AB}"/>
              </a:ext>
            </a:extLst>
          </p:cNvPr>
          <p:cNvSpPr/>
          <p:nvPr/>
        </p:nvSpPr>
        <p:spPr>
          <a:xfrm rot="5400000">
            <a:off x="10227292" y="2770064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B3512A-1685-132C-6DD4-7D44D512B939}"/>
              </a:ext>
            </a:extLst>
          </p:cNvPr>
          <p:cNvSpPr txBox="1"/>
          <p:nvPr/>
        </p:nvSpPr>
        <p:spPr>
          <a:xfrm>
            <a:off x="2444839" y="1501959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913662-12CF-7F43-4A1D-2814BF81DF34}"/>
              </a:ext>
            </a:extLst>
          </p:cNvPr>
          <p:cNvSpPr/>
          <p:nvPr/>
        </p:nvSpPr>
        <p:spPr>
          <a:xfrm rot="5400000">
            <a:off x="3463058" y="1026620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45F0E6-FE25-5FA8-EC4E-08CC2DBA07A3}"/>
              </a:ext>
            </a:extLst>
          </p:cNvPr>
          <p:cNvSpPr/>
          <p:nvPr/>
        </p:nvSpPr>
        <p:spPr>
          <a:xfrm>
            <a:off x="2074509" y="1150901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753CAE3-96F9-6952-AFF0-157D99EF5300}"/>
              </a:ext>
            </a:extLst>
          </p:cNvPr>
          <p:cNvSpPr/>
          <p:nvPr/>
        </p:nvSpPr>
        <p:spPr>
          <a:xfrm>
            <a:off x="4066014" y="1349889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B550945-A1C1-3831-ECDE-AD3178BB4F08}"/>
              </a:ext>
            </a:extLst>
          </p:cNvPr>
          <p:cNvSpPr/>
          <p:nvPr/>
        </p:nvSpPr>
        <p:spPr>
          <a:xfrm>
            <a:off x="4449255" y="1518661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8FC8803-9F84-C8EA-929F-CC3B0A3392FB}"/>
              </a:ext>
            </a:extLst>
          </p:cNvPr>
          <p:cNvSpPr/>
          <p:nvPr/>
        </p:nvSpPr>
        <p:spPr>
          <a:xfrm rot="5400000">
            <a:off x="5671801" y="4123643"/>
            <a:ext cx="1050555" cy="520739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0CD36C3-A587-D899-08A8-519E902230A0}"/>
              </a:ext>
            </a:extLst>
          </p:cNvPr>
          <p:cNvSpPr/>
          <p:nvPr/>
        </p:nvSpPr>
        <p:spPr>
          <a:xfrm rot="5400000">
            <a:off x="3389782" y="2846177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67BD31C-D0D3-609E-2249-C40143F8503C}"/>
              </a:ext>
            </a:extLst>
          </p:cNvPr>
          <p:cNvSpPr/>
          <p:nvPr/>
        </p:nvSpPr>
        <p:spPr>
          <a:xfrm>
            <a:off x="2074509" y="2995559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98DD0CC-3D62-9A77-645D-BD29A4D884FA}"/>
              </a:ext>
            </a:extLst>
          </p:cNvPr>
          <p:cNvSpPr/>
          <p:nvPr/>
        </p:nvSpPr>
        <p:spPr>
          <a:xfrm>
            <a:off x="4066014" y="3194547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609D5DA-FDB9-A116-3F91-DB20F3C32F1C}"/>
              </a:ext>
            </a:extLst>
          </p:cNvPr>
          <p:cNvSpPr/>
          <p:nvPr/>
        </p:nvSpPr>
        <p:spPr>
          <a:xfrm>
            <a:off x="4548171" y="3283392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170AC56-CE0B-C963-A56C-CB725D031CDD}"/>
              </a:ext>
            </a:extLst>
          </p:cNvPr>
          <p:cNvSpPr/>
          <p:nvPr/>
        </p:nvSpPr>
        <p:spPr>
          <a:xfrm rot="5400000">
            <a:off x="3839094" y="5591728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D589F9-3239-97A4-C298-83EA8EDD05D0}"/>
              </a:ext>
            </a:extLst>
          </p:cNvPr>
          <p:cNvSpPr/>
          <p:nvPr/>
        </p:nvSpPr>
        <p:spPr>
          <a:xfrm>
            <a:off x="3162313" y="637021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DB54516-CFE6-930C-D9A0-857081AC5DDD}"/>
              </a:ext>
            </a:extLst>
          </p:cNvPr>
          <p:cNvSpPr/>
          <p:nvPr/>
        </p:nvSpPr>
        <p:spPr>
          <a:xfrm rot="5400000">
            <a:off x="6360520" y="5638153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1F1A2CF-215A-1D57-45E4-EEDC63BBEF08}"/>
              </a:ext>
            </a:extLst>
          </p:cNvPr>
          <p:cNvSpPr/>
          <p:nvPr/>
        </p:nvSpPr>
        <p:spPr>
          <a:xfrm>
            <a:off x="6559075" y="639758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C1DDA20-DBAB-AB90-93F0-560023494A9F}"/>
              </a:ext>
            </a:extLst>
          </p:cNvPr>
          <p:cNvSpPr/>
          <p:nvPr/>
        </p:nvSpPr>
        <p:spPr>
          <a:xfrm rot="5400000">
            <a:off x="8858260" y="555926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2D281F6-AF50-6401-1BA1-0790BD803B6B}"/>
              </a:ext>
            </a:extLst>
          </p:cNvPr>
          <p:cNvSpPr/>
          <p:nvPr/>
        </p:nvSpPr>
        <p:spPr>
          <a:xfrm>
            <a:off x="9367377" y="6245958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4D4DD40-F1A1-2A4B-568E-D066AC6510A0}"/>
              </a:ext>
            </a:extLst>
          </p:cNvPr>
          <p:cNvCxnSpPr>
            <a:stCxn id="52" idx="3"/>
            <a:endCxn id="53" idx="2"/>
          </p:cNvCxnSpPr>
          <p:nvPr/>
        </p:nvCxnSpPr>
        <p:spPr>
          <a:xfrm>
            <a:off x="4965550" y="1649377"/>
            <a:ext cx="971159" cy="2734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1987D21-AC12-42B4-BA8E-0FA6F87311DC}"/>
              </a:ext>
            </a:extLst>
          </p:cNvPr>
          <p:cNvCxnSpPr>
            <a:stCxn id="64" idx="3"/>
            <a:endCxn id="53" idx="2"/>
          </p:cNvCxnSpPr>
          <p:nvPr/>
        </p:nvCxnSpPr>
        <p:spPr>
          <a:xfrm>
            <a:off x="5064466" y="3414108"/>
            <a:ext cx="872243" cy="969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7B93DD63-4A62-9EDF-4916-BFB291092BEE}"/>
              </a:ext>
            </a:extLst>
          </p:cNvPr>
          <p:cNvSpPr/>
          <p:nvPr/>
        </p:nvSpPr>
        <p:spPr>
          <a:xfrm>
            <a:off x="4315549" y="6247145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6C000A1-F771-9D09-5DB3-EDAC97600B9A}"/>
              </a:ext>
            </a:extLst>
          </p:cNvPr>
          <p:cNvSpPr/>
          <p:nvPr/>
        </p:nvSpPr>
        <p:spPr>
          <a:xfrm>
            <a:off x="7184882" y="6239494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9BBA12C-295E-C590-8930-9F39DCC51473}"/>
              </a:ext>
            </a:extLst>
          </p:cNvPr>
          <p:cNvSpPr/>
          <p:nvPr/>
        </p:nvSpPr>
        <p:spPr>
          <a:xfrm>
            <a:off x="8389330" y="6167022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8622256-3A50-FA86-C99E-78D940B6DABF}"/>
              </a:ext>
            </a:extLst>
          </p:cNvPr>
          <p:cNvCxnSpPr>
            <a:stCxn id="86" idx="3"/>
            <a:endCxn id="53" idx="2"/>
          </p:cNvCxnSpPr>
          <p:nvPr/>
        </p:nvCxnSpPr>
        <p:spPr>
          <a:xfrm flipV="1">
            <a:off x="4831844" y="4384013"/>
            <a:ext cx="1104865" cy="1993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A20FA9F-056A-9B1F-D47F-A6D4C4BCA8F3}"/>
              </a:ext>
            </a:extLst>
          </p:cNvPr>
          <p:cNvCxnSpPr>
            <a:stCxn id="53" idx="0"/>
            <a:endCxn id="87" idx="0"/>
          </p:cNvCxnSpPr>
          <p:nvPr/>
        </p:nvCxnSpPr>
        <p:spPr>
          <a:xfrm>
            <a:off x="6457448" y="4384013"/>
            <a:ext cx="985582" cy="1855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654D96A-2B5C-B61E-1E62-F63657C89423}"/>
              </a:ext>
            </a:extLst>
          </p:cNvPr>
          <p:cNvCxnSpPr>
            <a:stCxn id="53" idx="0"/>
            <a:endCxn id="89" idx="0"/>
          </p:cNvCxnSpPr>
          <p:nvPr/>
        </p:nvCxnSpPr>
        <p:spPr>
          <a:xfrm>
            <a:off x="6457448" y="4384013"/>
            <a:ext cx="2190030" cy="1783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78F46DB-6A31-F6C1-DD6E-42AD5D71F0BF}"/>
              </a:ext>
            </a:extLst>
          </p:cNvPr>
          <p:cNvCxnSpPr>
            <a:stCxn id="18" idx="1"/>
            <a:endCxn id="53" idx="0"/>
          </p:cNvCxnSpPr>
          <p:nvPr/>
        </p:nvCxnSpPr>
        <p:spPr>
          <a:xfrm flipH="1">
            <a:off x="6457448" y="1107033"/>
            <a:ext cx="3195496" cy="3276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3F2B316-B3E9-02A6-8122-E7876A956568}"/>
              </a:ext>
            </a:extLst>
          </p:cNvPr>
          <p:cNvCxnSpPr>
            <a:stCxn id="32" idx="1"/>
            <a:endCxn id="53" idx="0"/>
          </p:cNvCxnSpPr>
          <p:nvPr/>
        </p:nvCxnSpPr>
        <p:spPr>
          <a:xfrm flipH="1">
            <a:off x="6457448" y="2813909"/>
            <a:ext cx="3247070" cy="1570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573B5E3-802C-5100-7FC1-3D3DEA3A93C1}"/>
              </a:ext>
            </a:extLst>
          </p:cNvPr>
          <p:cNvCxnSpPr>
            <a:stCxn id="5" idx="2"/>
            <a:endCxn id="5" idx="2"/>
          </p:cNvCxnSpPr>
          <p:nvPr/>
        </p:nvCxnSpPr>
        <p:spPr>
          <a:xfrm>
            <a:off x="8913811" y="7806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0FFA58E-6D20-F04B-4067-6A82AE5472BC}"/>
              </a:ext>
            </a:extLst>
          </p:cNvPr>
          <p:cNvCxnSpPr>
            <a:stCxn id="22" idx="2"/>
            <a:endCxn id="11" idx="0"/>
          </p:cNvCxnSpPr>
          <p:nvPr/>
        </p:nvCxnSpPr>
        <p:spPr>
          <a:xfrm flipH="1">
            <a:off x="6421464" y="735704"/>
            <a:ext cx="2149539" cy="24094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F600AC1-67D5-D427-07AE-30704152BDD7}"/>
              </a:ext>
            </a:extLst>
          </p:cNvPr>
          <p:cNvCxnSpPr>
            <a:cxnSpLocks/>
            <a:stCxn id="77" idx="1"/>
            <a:endCxn id="11" idx="0"/>
          </p:cNvCxnSpPr>
          <p:nvPr/>
        </p:nvCxnSpPr>
        <p:spPr>
          <a:xfrm flipH="1" flipV="1">
            <a:off x="6421464" y="3145120"/>
            <a:ext cx="2734790" cy="23272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71C904C-3DA6-3CB9-9423-D5D66503526D}"/>
              </a:ext>
            </a:extLst>
          </p:cNvPr>
          <p:cNvCxnSpPr>
            <a:stCxn id="45" idx="0"/>
            <a:endCxn id="11" idx="2"/>
          </p:cNvCxnSpPr>
          <p:nvPr/>
        </p:nvCxnSpPr>
        <p:spPr>
          <a:xfrm>
            <a:off x="3972175" y="1237743"/>
            <a:ext cx="2027043" cy="19073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A6E01D1-EFF7-E754-63C9-BD614D34DED8}"/>
              </a:ext>
            </a:extLst>
          </p:cNvPr>
          <p:cNvCxnSpPr>
            <a:cxnSpLocks/>
            <a:stCxn id="61" idx="0"/>
            <a:endCxn id="11" idx="2"/>
          </p:cNvCxnSpPr>
          <p:nvPr/>
        </p:nvCxnSpPr>
        <p:spPr>
          <a:xfrm>
            <a:off x="3898899" y="3057300"/>
            <a:ext cx="2100319" cy="878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9E40D26-9BD9-BFAA-A09E-AD19261BA33D}"/>
              </a:ext>
            </a:extLst>
          </p:cNvPr>
          <p:cNvCxnSpPr>
            <a:stCxn id="66" idx="0"/>
            <a:endCxn id="11" idx="2"/>
          </p:cNvCxnSpPr>
          <p:nvPr/>
        </p:nvCxnSpPr>
        <p:spPr>
          <a:xfrm flipV="1">
            <a:off x="4348211" y="3145120"/>
            <a:ext cx="1651007" cy="26577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1200B84-EE25-25A3-061E-D29E2FA22926}"/>
              </a:ext>
            </a:extLst>
          </p:cNvPr>
          <p:cNvSpPr/>
          <p:nvPr/>
        </p:nvSpPr>
        <p:spPr>
          <a:xfrm rot="5400000">
            <a:off x="8418859" y="2154014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6F9701F-201D-221B-E101-33C60212C7D7}"/>
              </a:ext>
            </a:extLst>
          </p:cNvPr>
          <p:cNvCxnSpPr>
            <a:stCxn id="118" idx="2"/>
            <a:endCxn id="11" idx="0"/>
          </p:cNvCxnSpPr>
          <p:nvPr/>
        </p:nvCxnSpPr>
        <p:spPr>
          <a:xfrm flipH="1">
            <a:off x="6421464" y="2365137"/>
            <a:ext cx="2084266" cy="7799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C272976A-DA24-FB73-7A1B-574414723F67}"/>
              </a:ext>
            </a:extLst>
          </p:cNvPr>
          <p:cNvSpPr txBox="1"/>
          <p:nvPr/>
        </p:nvSpPr>
        <p:spPr>
          <a:xfrm>
            <a:off x="2789461" y="6108645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1</a:t>
            </a:r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7B365E6-084A-68AA-4803-5209EEB5B8A5}"/>
              </a:ext>
            </a:extLst>
          </p:cNvPr>
          <p:cNvSpPr txBox="1"/>
          <p:nvPr/>
        </p:nvSpPr>
        <p:spPr>
          <a:xfrm>
            <a:off x="5558201" y="6148744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2</a:t>
            </a:r>
            <a:endParaRPr lang="en-US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6A2E389-0700-3EB2-98EE-DACCE292C659}"/>
              </a:ext>
            </a:extLst>
          </p:cNvPr>
          <p:cNvSpPr txBox="1"/>
          <p:nvPr/>
        </p:nvSpPr>
        <p:spPr>
          <a:xfrm>
            <a:off x="8739836" y="6029819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3</a:t>
            </a:r>
            <a:endParaRPr lang="en-US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9865153-2934-4C0E-22B2-D11E8D56844D}"/>
              </a:ext>
            </a:extLst>
          </p:cNvPr>
          <p:cNvSpPr txBox="1"/>
          <p:nvPr/>
        </p:nvSpPr>
        <p:spPr>
          <a:xfrm>
            <a:off x="2437259" y="3332974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2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8C0A132-BB09-53DB-8A01-33E1E04DFD39}"/>
              </a:ext>
            </a:extLst>
          </p:cNvPr>
          <p:cNvSpPr txBox="1"/>
          <p:nvPr/>
        </p:nvSpPr>
        <p:spPr>
          <a:xfrm>
            <a:off x="9360975" y="2321841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Server 2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9343097-7F8A-82C6-F825-BF16FB04A255}"/>
              </a:ext>
            </a:extLst>
          </p:cNvPr>
          <p:cNvSpPr txBox="1"/>
          <p:nvPr/>
        </p:nvSpPr>
        <p:spPr>
          <a:xfrm>
            <a:off x="2789461" y="428403"/>
            <a:ext cx="1712971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FAM Resource Server 1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D3D55FCC-747F-188E-0E77-5C10974DF330}"/>
              </a:ext>
            </a:extLst>
          </p:cNvPr>
          <p:cNvSpPr/>
          <p:nvPr/>
        </p:nvSpPr>
        <p:spPr>
          <a:xfrm>
            <a:off x="2233615" y="97181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D6055BFA-F470-EBF4-7D29-837E4DC84F8D}"/>
              </a:ext>
            </a:extLst>
          </p:cNvPr>
          <p:cNvSpPr/>
          <p:nvPr/>
        </p:nvSpPr>
        <p:spPr>
          <a:xfrm>
            <a:off x="4333557" y="296735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FAM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96C5C5A-9BB3-55AE-C289-E31679F060B0}"/>
              </a:ext>
            </a:extLst>
          </p:cNvPr>
          <p:cNvSpPr/>
          <p:nvPr/>
        </p:nvSpPr>
        <p:spPr>
          <a:xfrm rot="5400000">
            <a:off x="4875159" y="33645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9DBD918E-8323-1F2E-F9B5-C9A1F7429BD2}"/>
              </a:ext>
            </a:extLst>
          </p:cNvPr>
          <p:cNvCxnSpPr>
            <a:stCxn id="134" idx="2"/>
            <a:endCxn id="134" idx="2"/>
          </p:cNvCxnSpPr>
          <p:nvPr/>
        </p:nvCxnSpPr>
        <p:spPr>
          <a:xfrm>
            <a:off x="4333557" y="52694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BE57602-ABEF-5527-A580-6166CCB0C079}"/>
              </a:ext>
            </a:extLst>
          </p:cNvPr>
          <p:cNvSpPr/>
          <p:nvPr/>
        </p:nvSpPr>
        <p:spPr>
          <a:xfrm rot="5400000">
            <a:off x="5700297" y="1627141"/>
            <a:ext cx="1050555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BC4EF690-A0FC-6618-FE4B-E5733EBAF5AE}"/>
              </a:ext>
            </a:extLst>
          </p:cNvPr>
          <p:cNvCxnSpPr>
            <a:stCxn id="137" idx="0"/>
            <a:endCxn id="140" idx="2"/>
          </p:cNvCxnSpPr>
          <p:nvPr/>
        </p:nvCxnSpPr>
        <p:spPr>
          <a:xfrm>
            <a:off x="5384276" y="547575"/>
            <a:ext cx="630176" cy="129069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8C12165-BBE3-FC97-87D9-6247802EE5FD}"/>
              </a:ext>
            </a:extLst>
          </p:cNvPr>
          <p:cNvSpPr/>
          <p:nvPr/>
        </p:nvSpPr>
        <p:spPr>
          <a:xfrm rot="5400000">
            <a:off x="9517084" y="5543480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ED497A8-827A-33C4-3DE6-4077961472FC}"/>
              </a:ext>
            </a:extLst>
          </p:cNvPr>
          <p:cNvCxnSpPr>
            <a:cxnSpLocks/>
            <a:stCxn id="140" idx="3"/>
            <a:endCxn id="143" idx="1"/>
          </p:cNvCxnSpPr>
          <p:nvPr/>
        </p:nvCxnSpPr>
        <p:spPr>
          <a:xfrm>
            <a:off x="6225575" y="2363542"/>
            <a:ext cx="3589503" cy="309306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11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A7C76951-3FD0-BE97-AC92-378887CE8226}"/>
              </a:ext>
            </a:extLst>
          </p:cNvPr>
          <p:cNvSpPr/>
          <p:nvPr/>
        </p:nvSpPr>
        <p:spPr>
          <a:xfrm>
            <a:off x="246539" y="4534911"/>
            <a:ext cx="12007362" cy="212441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A2D45FA0-7E28-9860-ED08-8E68597F2BA2}"/>
              </a:ext>
            </a:extLst>
          </p:cNvPr>
          <p:cNvSpPr/>
          <p:nvPr/>
        </p:nvSpPr>
        <p:spPr>
          <a:xfrm>
            <a:off x="184638" y="37490"/>
            <a:ext cx="12007362" cy="21244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7E01A7-AF71-95CC-FDA0-D88586BC127F}"/>
              </a:ext>
            </a:extLst>
          </p:cNvPr>
          <p:cNvSpPr txBox="1"/>
          <p:nvPr/>
        </p:nvSpPr>
        <p:spPr>
          <a:xfrm>
            <a:off x="3524321" y="418744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Server 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F37051-9823-DBE6-4F3F-AD0CE6B594B9}"/>
              </a:ext>
            </a:extLst>
          </p:cNvPr>
          <p:cNvSpPr/>
          <p:nvPr/>
        </p:nvSpPr>
        <p:spPr>
          <a:xfrm>
            <a:off x="3949358" y="925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21D162-7931-3ED8-0715-DF98E23B036D}"/>
              </a:ext>
            </a:extLst>
          </p:cNvPr>
          <p:cNvSpPr/>
          <p:nvPr/>
        </p:nvSpPr>
        <p:spPr>
          <a:xfrm>
            <a:off x="3077156" y="373200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981C8-1952-CC00-F4C8-F51DAB78E2BA}"/>
              </a:ext>
            </a:extLst>
          </p:cNvPr>
          <p:cNvSpPr/>
          <p:nvPr/>
        </p:nvSpPr>
        <p:spPr>
          <a:xfrm>
            <a:off x="3558527" y="838636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B3512A-1685-132C-6DD4-7D44D512B939}"/>
              </a:ext>
            </a:extLst>
          </p:cNvPr>
          <p:cNvSpPr txBox="1"/>
          <p:nvPr/>
        </p:nvSpPr>
        <p:spPr>
          <a:xfrm>
            <a:off x="8132918" y="801357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1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45F0E6-FE25-5FA8-EC4E-08CC2DBA07A3}"/>
              </a:ext>
            </a:extLst>
          </p:cNvPr>
          <p:cNvSpPr/>
          <p:nvPr/>
        </p:nvSpPr>
        <p:spPr>
          <a:xfrm>
            <a:off x="7762588" y="450299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753CAE3-96F9-6952-AFF0-157D99EF5300}"/>
              </a:ext>
            </a:extLst>
          </p:cNvPr>
          <p:cNvSpPr/>
          <p:nvPr/>
        </p:nvSpPr>
        <p:spPr>
          <a:xfrm>
            <a:off x="8286226" y="1027690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B550945-A1C1-3831-ECDE-AD3178BB4F08}"/>
              </a:ext>
            </a:extLst>
          </p:cNvPr>
          <p:cNvSpPr/>
          <p:nvPr/>
        </p:nvSpPr>
        <p:spPr>
          <a:xfrm>
            <a:off x="8530420" y="1242697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170AC56-CE0B-C963-A56C-CB725D031CDD}"/>
              </a:ext>
            </a:extLst>
          </p:cNvPr>
          <p:cNvSpPr/>
          <p:nvPr/>
        </p:nvSpPr>
        <p:spPr>
          <a:xfrm rot="5400000">
            <a:off x="5586882" y="5059761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D589F9-3239-97A4-C298-83EA8EDD05D0}"/>
              </a:ext>
            </a:extLst>
          </p:cNvPr>
          <p:cNvSpPr/>
          <p:nvPr/>
        </p:nvSpPr>
        <p:spPr>
          <a:xfrm>
            <a:off x="4907880" y="5782214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DB54516-CFE6-930C-D9A0-857081AC5DDD}"/>
              </a:ext>
            </a:extLst>
          </p:cNvPr>
          <p:cNvSpPr/>
          <p:nvPr/>
        </p:nvSpPr>
        <p:spPr>
          <a:xfrm rot="5400000">
            <a:off x="8108308" y="5106186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1F1A2CF-215A-1D57-45E4-EEDC63BBEF08}"/>
              </a:ext>
            </a:extLst>
          </p:cNvPr>
          <p:cNvSpPr/>
          <p:nvPr/>
        </p:nvSpPr>
        <p:spPr>
          <a:xfrm>
            <a:off x="8173253" y="5826433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C1DDA20-DBAB-AB90-93F0-560023494A9F}"/>
              </a:ext>
            </a:extLst>
          </p:cNvPr>
          <p:cNvSpPr/>
          <p:nvPr/>
        </p:nvSpPr>
        <p:spPr>
          <a:xfrm rot="5400000">
            <a:off x="831516" y="5134034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2D281F6-AF50-6401-1BA1-0790BD803B6B}"/>
              </a:ext>
            </a:extLst>
          </p:cNvPr>
          <p:cNvSpPr/>
          <p:nvPr/>
        </p:nvSpPr>
        <p:spPr>
          <a:xfrm>
            <a:off x="1340633" y="582073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B93DD63-4A62-9EDF-4916-BFB291092BEE}"/>
              </a:ext>
            </a:extLst>
          </p:cNvPr>
          <p:cNvSpPr/>
          <p:nvPr/>
        </p:nvSpPr>
        <p:spPr>
          <a:xfrm>
            <a:off x="6095999" y="5714812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6C000A1-F771-9D09-5DB3-EDAC97600B9A}"/>
              </a:ext>
            </a:extLst>
          </p:cNvPr>
          <p:cNvSpPr/>
          <p:nvPr/>
        </p:nvSpPr>
        <p:spPr>
          <a:xfrm>
            <a:off x="8932670" y="5707527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9BBA12C-295E-C590-8930-9F39DCC51473}"/>
              </a:ext>
            </a:extLst>
          </p:cNvPr>
          <p:cNvSpPr/>
          <p:nvPr/>
        </p:nvSpPr>
        <p:spPr>
          <a:xfrm>
            <a:off x="2385760" y="5010319"/>
            <a:ext cx="516295" cy="827924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573B5E3-802C-5100-7FC1-3D3DEA3A93C1}"/>
              </a:ext>
            </a:extLst>
          </p:cNvPr>
          <p:cNvCxnSpPr>
            <a:stCxn id="5" idx="2"/>
            <a:endCxn id="5" idx="2"/>
          </p:cNvCxnSpPr>
          <p:nvPr/>
        </p:nvCxnSpPr>
        <p:spPr>
          <a:xfrm>
            <a:off x="3077156" y="60341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C272976A-DA24-FB73-7A1B-574414723F67}"/>
              </a:ext>
            </a:extLst>
          </p:cNvPr>
          <p:cNvSpPr txBox="1"/>
          <p:nvPr/>
        </p:nvSpPr>
        <p:spPr>
          <a:xfrm>
            <a:off x="4537249" y="5576678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2</a:t>
            </a:r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7B365E6-084A-68AA-4803-5209EEB5B8A5}"/>
              </a:ext>
            </a:extLst>
          </p:cNvPr>
          <p:cNvSpPr txBox="1"/>
          <p:nvPr/>
        </p:nvSpPr>
        <p:spPr>
          <a:xfrm>
            <a:off x="7305989" y="5616777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3</a:t>
            </a:r>
            <a:endParaRPr lang="en-US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6A2E389-0700-3EB2-98EE-DACCE292C659}"/>
              </a:ext>
            </a:extLst>
          </p:cNvPr>
          <p:cNvSpPr txBox="1"/>
          <p:nvPr/>
        </p:nvSpPr>
        <p:spPr>
          <a:xfrm>
            <a:off x="713092" y="5604591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1</a:t>
            </a:r>
            <a:endParaRPr lang="en-US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9343097-7F8A-82C6-F825-BF16FB04A255}"/>
              </a:ext>
            </a:extLst>
          </p:cNvPr>
          <p:cNvSpPr txBox="1"/>
          <p:nvPr/>
        </p:nvSpPr>
        <p:spPr>
          <a:xfrm>
            <a:off x="608489" y="531781"/>
            <a:ext cx="1712971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FAM Resource Server 1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D3D55FCC-747F-188E-0E77-5C10974DF330}"/>
              </a:ext>
            </a:extLst>
          </p:cNvPr>
          <p:cNvSpPr/>
          <p:nvPr/>
        </p:nvSpPr>
        <p:spPr>
          <a:xfrm>
            <a:off x="767691" y="111284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D6055BFA-F470-EBF4-7D29-837E4DC84F8D}"/>
              </a:ext>
            </a:extLst>
          </p:cNvPr>
          <p:cNvSpPr/>
          <p:nvPr/>
        </p:nvSpPr>
        <p:spPr>
          <a:xfrm>
            <a:off x="2152585" y="400113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FAM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96C5C5A-9BB3-55AE-C289-E31679F060B0}"/>
              </a:ext>
            </a:extLst>
          </p:cNvPr>
          <p:cNvSpPr/>
          <p:nvPr/>
        </p:nvSpPr>
        <p:spPr>
          <a:xfrm>
            <a:off x="1526876" y="79164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9DBD918E-8323-1F2E-F9B5-C9A1F7429BD2}"/>
              </a:ext>
            </a:extLst>
          </p:cNvPr>
          <p:cNvCxnSpPr>
            <a:stCxn id="134" idx="2"/>
            <a:endCxn id="134" idx="2"/>
          </p:cNvCxnSpPr>
          <p:nvPr/>
        </p:nvCxnSpPr>
        <p:spPr>
          <a:xfrm>
            <a:off x="2152585" y="6303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8C12165-BBE3-FC97-87D9-6247802EE5FD}"/>
              </a:ext>
            </a:extLst>
          </p:cNvPr>
          <p:cNvSpPr/>
          <p:nvPr/>
        </p:nvSpPr>
        <p:spPr>
          <a:xfrm rot="5400000">
            <a:off x="1490340" y="511825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C2DD55-00FD-06AE-B713-AE4B2DC22AD9}"/>
              </a:ext>
            </a:extLst>
          </p:cNvPr>
          <p:cNvSpPr txBox="1"/>
          <p:nvPr/>
        </p:nvSpPr>
        <p:spPr>
          <a:xfrm>
            <a:off x="5972782" y="446984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Server2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C769440-CE89-0193-A738-D0EE3D08D17C}"/>
              </a:ext>
            </a:extLst>
          </p:cNvPr>
          <p:cNvSpPr/>
          <p:nvPr/>
        </p:nvSpPr>
        <p:spPr>
          <a:xfrm>
            <a:off x="6397819" y="3749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2212A1-94CD-D1AB-6738-FFF090621D70}"/>
              </a:ext>
            </a:extLst>
          </p:cNvPr>
          <p:cNvSpPr/>
          <p:nvPr/>
        </p:nvSpPr>
        <p:spPr>
          <a:xfrm>
            <a:off x="5525617" y="401440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9C9439-8BA9-0709-9CDA-DFDBEEFBD741}"/>
              </a:ext>
            </a:extLst>
          </p:cNvPr>
          <p:cNvSpPr/>
          <p:nvPr/>
        </p:nvSpPr>
        <p:spPr>
          <a:xfrm>
            <a:off x="6006988" y="866876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CE1D6-9A51-4C9B-1690-F2F950B32345}"/>
              </a:ext>
            </a:extLst>
          </p:cNvPr>
          <p:cNvCxnSpPr>
            <a:stCxn id="7" idx="2"/>
            <a:endCxn id="7" idx="2"/>
          </p:cNvCxnSpPr>
          <p:nvPr/>
        </p:nvCxnSpPr>
        <p:spPr>
          <a:xfrm>
            <a:off x="5525617" y="6316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93CB597-4B0B-C366-FFB5-36CF141410E1}"/>
              </a:ext>
            </a:extLst>
          </p:cNvPr>
          <p:cNvSpPr txBox="1"/>
          <p:nvPr/>
        </p:nvSpPr>
        <p:spPr>
          <a:xfrm>
            <a:off x="10306532" y="752498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6090ED1-2FCB-EC0B-199A-CBB1220E61E8}"/>
              </a:ext>
            </a:extLst>
          </p:cNvPr>
          <p:cNvSpPr/>
          <p:nvPr/>
        </p:nvSpPr>
        <p:spPr>
          <a:xfrm>
            <a:off x="9936202" y="40144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19E7D1-FAB0-5C26-5844-C815C99DDA7B}"/>
              </a:ext>
            </a:extLst>
          </p:cNvPr>
          <p:cNvSpPr/>
          <p:nvPr/>
        </p:nvSpPr>
        <p:spPr>
          <a:xfrm>
            <a:off x="10567424" y="977699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0A225A-2B3A-3041-4E31-7BDC1232660A}"/>
              </a:ext>
            </a:extLst>
          </p:cNvPr>
          <p:cNvSpPr/>
          <p:nvPr/>
        </p:nvSpPr>
        <p:spPr>
          <a:xfrm>
            <a:off x="10686480" y="1202722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4937B6-738B-2F09-B5C5-0FC3831F06CA}"/>
              </a:ext>
            </a:extLst>
          </p:cNvPr>
          <p:cNvSpPr/>
          <p:nvPr/>
        </p:nvSpPr>
        <p:spPr>
          <a:xfrm>
            <a:off x="4050216" y="2959608"/>
            <a:ext cx="2045783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5288FF-CEEB-47B2-6A42-E0D7253874B5}"/>
              </a:ext>
            </a:extLst>
          </p:cNvPr>
          <p:cNvSpPr/>
          <p:nvPr/>
        </p:nvSpPr>
        <p:spPr>
          <a:xfrm>
            <a:off x="8788568" y="3122287"/>
            <a:ext cx="1834747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Storage Fabric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54D9E2-F9E2-D461-EE31-C736F1B3779F}"/>
              </a:ext>
            </a:extLst>
          </p:cNvPr>
          <p:cNvSpPr/>
          <p:nvPr/>
        </p:nvSpPr>
        <p:spPr>
          <a:xfrm>
            <a:off x="1340633" y="2455298"/>
            <a:ext cx="1379384" cy="4222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3D0F4EB-13A9-B578-C659-EFA2F7034CBF}"/>
              </a:ext>
            </a:extLst>
          </p:cNvPr>
          <p:cNvCxnSpPr>
            <a:stCxn id="137" idx="2"/>
            <a:endCxn id="19" idx="0"/>
          </p:cNvCxnSpPr>
          <p:nvPr/>
        </p:nvCxnSpPr>
        <p:spPr>
          <a:xfrm>
            <a:off x="1824870" y="1213888"/>
            <a:ext cx="205455" cy="124141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96D0833-752F-9EDE-2858-02AFC90D2557}"/>
              </a:ext>
            </a:extLst>
          </p:cNvPr>
          <p:cNvCxnSpPr>
            <a:stCxn id="22" idx="2"/>
            <a:endCxn id="16" idx="0"/>
          </p:cNvCxnSpPr>
          <p:nvPr/>
        </p:nvCxnSpPr>
        <p:spPr>
          <a:xfrm>
            <a:off x="3856521" y="1260882"/>
            <a:ext cx="1216587" cy="1698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38C95E0-6AA7-2AF5-21BD-E01FA2528300}"/>
              </a:ext>
            </a:extLst>
          </p:cNvPr>
          <p:cNvCxnSpPr>
            <a:stCxn id="9" idx="2"/>
            <a:endCxn id="16" idx="0"/>
          </p:cNvCxnSpPr>
          <p:nvPr/>
        </p:nvCxnSpPr>
        <p:spPr>
          <a:xfrm flipH="1">
            <a:off x="5073108" y="1289122"/>
            <a:ext cx="1231874" cy="16704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6314D7D-B45E-08F5-C7FE-1C58DFB74C1F}"/>
              </a:ext>
            </a:extLst>
          </p:cNvPr>
          <p:cNvCxnSpPr>
            <a:stCxn id="47" idx="2"/>
            <a:endCxn id="17" idx="0"/>
          </p:cNvCxnSpPr>
          <p:nvPr/>
        </p:nvCxnSpPr>
        <p:spPr>
          <a:xfrm>
            <a:off x="8544374" y="1289122"/>
            <a:ext cx="1161568" cy="1833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044A25-934A-1430-89C1-C760FDF8BA81}"/>
              </a:ext>
            </a:extLst>
          </p:cNvPr>
          <p:cNvCxnSpPr>
            <a:stCxn id="14" idx="2"/>
            <a:endCxn id="17" idx="0"/>
          </p:cNvCxnSpPr>
          <p:nvPr/>
        </p:nvCxnSpPr>
        <p:spPr>
          <a:xfrm flipH="1">
            <a:off x="9705942" y="1239131"/>
            <a:ext cx="1119630" cy="1883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5EED933-8CC0-A7E8-D168-4EAA5BF0D327}"/>
              </a:ext>
            </a:extLst>
          </p:cNvPr>
          <p:cNvCxnSpPr>
            <a:stCxn id="66" idx="1"/>
            <a:endCxn id="16" idx="2"/>
          </p:cNvCxnSpPr>
          <p:nvPr/>
        </p:nvCxnSpPr>
        <p:spPr>
          <a:xfrm flipH="1" flipV="1">
            <a:off x="5073108" y="3381854"/>
            <a:ext cx="811768" cy="1591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BB759BC-0313-1766-AAD3-A6797091D82C}"/>
              </a:ext>
            </a:extLst>
          </p:cNvPr>
          <p:cNvCxnSpPr>
            <a:cxnSpLocks/>
            <a:stCxn id="73" idx="1"/>
            <a:endCxn id="16" idx="2"/>
          </p:cNvCxnSpPr>
          <p:nvPr/>
        </p:nvCxnSpPr>
        <p:spPr>
          <a:xfrm flipH="1" flipV="1">
            <a:off x="5073108" y="3381854"/>
            <a:ext cx="3333194" cy="1637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70644A1-EBCB-21E1-02BB-E9B6A72839EE}"/>
              </a:ext>
            </a:extLst>
          </p:cNvPr>
          <p:cNvCxnSpPr>
            <a:stCxn id="143" idx="1"/>
            <a:endCxn id="19" idx="2"/>
          </p:cNvCxnSpPr>
          <p:nvPr/>
        </p:nvCxnSpPr>
        <p:spPr>
          <a:xfrm rot="5400000" flipH="1" flipV="1">
            <a:off x="832411" y="3833468"/>
            <a:ext cx="2153837" cy="241991"/>
          </a:xfrm>
          <a:prstGeom prst="bentConnector3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446342E5-0AC6-99D6-0260-5342AB1ED673}"/>
              </a:ext>
            </a:extLst>
          </p:cNvPr>
          <p:cNvCxnSpPr>
            <a:cxnSpLocks/>
            <a:stCxn id="89" idx="2"/>
            <a:endCxn id="17" idx="3"/>
          </p:cNvCxnSpPr>
          <p:nvPr/>
        </p:nvCxnSpPr>
        <p:spPr>
          <a:xfrm rot="5400000" flipH="1" flipV="1">
            <a:off x="5340991" y="555919"/>
            <a:ext cx="2585240" cy="7979407"/>
          </a:xfrm>
          <a:prstGeom prst="bentConnector4">
            <a:avLst>
              <a:gd name="adj1" fmla="val -27888"/>
              <a:gd name="adj2" fmla="val 102865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2F34599D-2533-8C1B-E28A-3FA39E94B7D9}"/>
              </a:ext>
            </a:extLst>
          </p:cNvPr>
          <p:cNvCxnSpPr>
            <a:stCxn id="86" idx="2"/>
            <a:endCxn id="17" idx="2"/>
          </p:cNvCxnSpPr>
          <p:nvPr/>
        </p:nvCxnSpPr>
        <p:spPr>
          <a:xfrm rot="5400000" flipH="1" flipV="1">
            <a:off x="6733781" y="3004084"/>
            <a:ext cx="2592525" cy="3351795"/>
          </a:xfrm>
          <a:prstGeom prst="bentConnector3">
            <a:avLst>
              <a:gd name="adj1" fmla="val -17297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523E8ED2-28D3-DD06-D6A9-AA6EA51CEA4F}"/>
              </a:ext>
            </a:extLst>
          </p:cNvPr>
          <p:cNvCxnSpPr>
            <a:stCxn id="87" idx="3"/>
            <a:endCxn id="17" idx="1"/>
          </p:cNvCxnSpPr>
          <p:nvPr/>
        </p:nvCxnSpPr>
        <p:spPr>
          <a:xfrm flipH="1" flipV="1">
            <a:off x="8788568" y="3253003"/>
            <a:ext cx="660397" cy="2585240"/>
          </a:xfrm>
          <a:prstGeom prst="bentConnector5">
            <a:avLst>
              <a:gd name="adj1" fmla="val -17308"/>
              <a:gd name="adj2" fmla="val 50000"/>
              <a:gd name="adj3" fmla="val 134616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2AAD1F20-783B-023F-D52F-6D128E4E7D80}"/>
              </a:ext>
            </a:extLst>
          </p:cNvPr>
          <p:cNvCxnSpPr>
            <a:cxnSpLocks/>
            <a:stCxn id="77" idx="1"/>
          </p:cNvCxnSpPr>
          <p:nvPr/>
        </p:nvCxnSpPr>
        <p:spPr>
          <a:xfrm rot="5400000" flipH="1" flipV="1">
            <a:off x="1681718" y="2700795"/>
            <a:ext cx="1794161" cy="28985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22D88DED-C4D8-C9DE-A9A1-85DE18378A59}"/>
              </a:ext>
            </a:extLst>
          </p:cNvPr>
          <p:cNvSpPr txBox="1"/>
          <p:nvPr/>
        </p:nvSpPr>
        <p:spPr>
          <a:xfrm>
            <a:off x="6313727" y="1540156"/>
            <a:ext cx="2261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Composable Resource</a:t>
            </a:r>
          </a:p>
          <a:p>
            <a:pPr algn="ctr"/>
            <a:r>
              <a:rPr lang="en-US" dirty="0"/>
              <a:t>Collections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E94BF93-B7A4-D84C-0D7F-1FBFBBFFFEA7}"/>
              </a:ext>
            </a:extLst>
          </p:cNvPr>
          <p:cNvSpPr txBox="1"/>
          <p:nvPr/>
        </p:nvSpPr>
        <p:spPr>
          <a:xfrm>
            <a:off x="10235725" y="5432110"/>
            <a:ext cx="2002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Composable Server</a:t>
            </a:r>
          </a:p>
          <a:p>
            <a:pPr algn="ctr"/>
            <a:r>
              <a:rPr lang="en-US" dirty="0"/>
              <a:t>Collections</a:t>
            </a:r>
          </a:p>
        </p:txBody>
      </p:sp>
    </p:spTree>
    <p:extLst>
      <p:ext uri="{BB962C8B-B14F-4D97-AF65-F5344CB8AC3E}">
        <p14:creationId xmlns:p14="http://schemas.microsoft.com/office/powerpoint/2010/main" val="25338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EB50-6CFF-8BCA-FB2F-122BA5529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connecting </a:t>
            </a:r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over Fabrics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7DDA7-84AE-7109-EE84-5486909C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We’ll expand out a slide with disaggregated components and build out schemas to account for 1). CXL bridging across RDMA (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fabrics, 2)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connecting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over Fabrics, 3) CXL ports toggling to switches, 4) CXL connecting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5)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switch topologies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35F994-542E-EAB8-A28E-1E94582BC76B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D94150-8B2A-8339-7FE9-57E47E212543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71105-7976-CA1F-7621-B86C66CE46C8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FC9D02-DD36-4D06-BCAA-0B2D50E274DF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46329C-15F5-C77C-E9D7-968BD9685719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88E77E-BF53-53F8-2016-1A786312D64D}"/>
              </a:ext>
            </a:extLst>
          </p:cNvPr>
          <p:cNvSpPr/>
          <p:nvPr/>
        </p:nvSpPr>
        <p:spPr>
          <a:xfrm>
            <a:off x="1798979" y="5026571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2D66DD-8BC0-3345-3A2B-34E25D505AC8}"/>
              </a:ext>
            </a:extLst>
          </p:cNvPr>
          <p:cNvSpPr/>
          <p:nvPr/>
        </p:nvSpPr>
        <p:spPr>
          <a:xfrm>
            <a:off x="1798979" y="5891798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EA9373-1230-BA60-6A33-D4FC0718C56E}"/>
              </a:ext>
            </a:extLst>
          </p:cNvPr>
          <p:cNvSpPr/>
          <p:nvPr/>
        </p:nvSpPr>
        <p:spPr>
          <a:xfrm>
            <a:off x="1766593" y="3149604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D9348E-52BD-E752-94C7-2756D9F638E4}"/>
              </a:ext>
            </a:extLst>
          </p:cNvPr>
          <p:cNvSpPr/>
          <p:nvPr/>
        </p:nvSpPr>
        <p:spPr>
          <a:xfrm rot="5400000">
            <a:off x="2859856" y="4442756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218D765-2CC8-EFC3-757D-2F2208B08EA6}"/>
              </a:ext>
            </a:extLst>
          </p:cNvPr>
          <p:cNvCxnSpPr>
            <a:cxnSpLocks/>
          </p:cNvCxnSpPr>
          <p:nvPr/>
        </p:nvCxnSpPr>
        <p:spPr>
          <a:xfrm flipH="1">
            <a:off x="2417174" y="3372347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0E8629B-65EA-97E8-580D-1710A8747B1D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7AB97139-5EBA-8FB5-20B9-999C50E147C7}"/>
              </a:ext>
            </a:extLst>
          </p:cNvPr>
          <p:cNvSpPr/>
          <p:nvPr/>
        </p:nvSpPr>
        <p:spPr>
          <a:xfrm>
            <a:off x="10443430" y="255287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D892D9-74C4-8E04-58D4-9D95D60CDC3A}"/>
              </a:ext>
            </a:extLst>
          </p:cNvPr>
          <p:cNvSpPr/>
          <p:nvPr/>
        </p:nvSpPr>
        <p:spPr>
          <a:xfrm>
            <a:off x="10443430" y="471058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1BBF2F6-7299-F53D-FF00-625C4601086A}"/>
              </a:ext>
            </a:extLst>
          </p:cNvPr>
          <p:cNvSpPr/>
          <p:nvPr/>
        </p:nvSpPr>
        <p:spPr>
          <a:xfrm>
            <a:off x="10443430" y="323685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C898257-6CA2-2038-224B-3C03C12CA7DE}"/>
              </a:ext>
            </a:extLst>
          </p:cNvPr>
          <p:cNvSpPr/>
          <p:nvPr/>
        </p:nvSpPr>
        <p:spPr>
          <a:xfrm>
            <a:off x="10443429" y="544451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956D3AC-036E-7DCE-4727-9F791B1A2F3E}"/>
              </a:ext>
            </a:extLst>
          </p:cNvPr>
          <p:cNvSpPr/>
          <p:nvPr/>
        </p:nvSpPr>
        <p:spPr>
          <a:xfrm>
            <a:off x="10443430" y="392179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9C7D296-F533-BC98-A07A-7EB0506E0516}"/>
              </a:ext>
            </a:extLst>
          </p:cNvPr>
          <p:cNvSpPr/>
          <p:nvPr/>
        </p:nvSpPr>
        <p:spPr>
          <a:xfrm>
            <a:off x="10443429" y="6178577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7A19D49-8D12-9B77-6169-3D390EC615B2}"/>
              </a:ext>
            </a:extLst>
          </p:cNvPr>
          <p:cNvSpPr txBox="1"/>
          <p:nvPr/>
        </p:nvSpPr>
        <p:spPr>
          <a:xfrm rot="5400000">
            <a:off x="10271599" y="4040811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9FE1998-79B7-6AD2-7AEF-D421CD20B785}"/>
              </a:ext>
            </a:extLst>
          </p:cNvPr>
          <p:cNvSpPr/>
          <p:nvPr/>
        </p:nvSpPr>
        <p:spPr>
          <a:xfrm>
            <a:off x="1784149" y="3785918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AE54477-C2F8-C792-B803-B4A7C1B272BD}"/>
              </a:ext>
            </a:extLst>
          </p:cNvPr>
          <p:cNvCxnSpPr>
            <a:cxnSpLocks/>
          </p:cNvCxnSpPr>
          <p:nvPr/>
        </p:nvCxnSpPr>
        <p:spPr>
          <a:xfrm flipH="1">
            <a:off x="2434730" y="4008661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838FF44A-EEAE-CFEB-2EBE-39D45AE38086}"/>
              </a:ext>
            </a:extLst>
          </p:cNvPr>
          <p:cNvSpPr/>
          <p:nvPr/>
        </p:nvSpPr>
        <p:spPr>
          <a:xfrm>
            <a:off x="1796788" y="4426469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BACB431-F70B-B406-83C2-361413BF29E6}"/>
              </a:ext>
            </a:extLst>
          </p:cNvPr>
          <p:cNvCxnSpPr>
            <a:cxnSpLocks/>
          </p:cNvCxnSpPr>
          <p:nvPr/>
        </p:nvCxnSpPr>
        <p:spPr>
          <a:xfrm flipH="1">
            <a:off x="2447369" y="4649212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300535A-A1B6-58D1-0FC4-10B8B2E915B2}"/>
              </a:ext>
            </a:extLst>
          </p:cNvPr>
          <p:cNvCxnSpPr>
            <a:cxnSpLocks/>
          </p:cNvCxnSpPr>
          <p:nvPr/>
        </p:nvCxnSpPr>
        <p:spPr>
          <a:xfrm flipH="1">
            <a:off x="2434730" y="5286483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E292443-F098-7338-D156-6315334CA767}"/>
              </a:ext>
            </a:extLst>
          </p:cNvPr>
          <p:cNvCxnSpPr>
            <a:cxnSpLocks/>
          </p:cNvCxnSpPr>
          <p:nvPr/>
        </p:nvCxnSpPr>
        <p:spPr>
          <a:xfrm flipH="1">
            <a:off x="2425149" y="6099551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55FC9031-DCF8-8000-2B5A-EA1884316F8B}"/>
              </a:ext>
            </a:extLst>
          </p:cNvPr>
          <p:cNvSpPr/>
          <p:nvPr/>
        </p:nvSpPr>
        <p:spPr>
          <a:xfrm>
            <a:off x="9981247" y="2617516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AD8A60C-05B7-70A6-54CF-676C4D8C208F}"/>
              </a:ext>
            </a:extLst>
          </p:cNvPr>
          <p:cNvSpPr/>
          <p:nvPr/>
        </p:nvSpPr>
        <p:spPr>
          <a:xfrm>
            <a:off x="9963806" y="3343569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D009996-E182-0342-8513-591407B95D7F}"/>
              </a:ext>
            </a:extLst>
          </p:cNvPr>
          <p:cNvSpPr/>
          <p:nvPr/>
        </p:nvSpPr>
        <p:spPr>
          <a:xfrm>
            <a:off x="9963806" y="4046106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663AA16-B743-ABAA-F9A0-F2D928926FE6}"/>
              </a:ext>
            </a:extLst>
          </p:cNvPr>
          <p:cNvSpPr/>
          <p:nvPr/>
        </p:nvSpPr>
        <p:spPr>
          <a:xfrm>
            <a:off x="9963806" y="4768552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EEE0314-5C12-F3B9-F5ED-A3C149D83655}"/>
              </a:ext>
            </a:extLst>
          </p:cNvPr>
          <p:cNvSpPr/>
          <p:nvPr/>
        </p:nvSpPr>
        <p:spPr>
          <a:xfrm>
            <a:off x="9963806" y="5585207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AE3E2C5-E938-473B-423C-C700DEC4EF4F}"/>
              </a:ext>
            </a:extLst>
          </p:cNvPr>
          <p:cNvSpPr/>
          <p:nvPr/>
        </p:nvSpPr>
        <p:spPr>
          <a:xfrm>
            <a:off x="9981247" y="6287195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A1B06B1-19DD-B561-EBA0-E6C4EE9CE06F}"/>
              </a:ext>
            </a:extLst>
          </p:cNvPr>
          <p:cNvSpPr/>
          <p:nvPr/>
        </p:nvSpPr>
        <p:spPr>
          <a:xfrm rot="5400000">
            <a:off x="7216703" y="4442756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B7910EE-3005-FE7D-4F6B-12ACD24A8EEF}"/>
              </a:ext>
            </a:extLst>
          </p:cNvPr>
          <p:cNvSpPr/>
          <p:nvPr/>
        </p:nvSpPr>
        <p:spPr>
          <a:xfrm rot="5400000">
            <a:off x="5170836" y="4430987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E62DE90-873C-5F99-FF5D-D565CAEE6D6D}"/>
              </a:ext>
            </a:extLst>
          </p:cNvPr>
          <p:cNvCxnSpPr>
            <a:cxnSpLocks/>
          </p:cNvCxnSpPr>
          <p:nvPr/>
        </p:nvCxnSpPr>
        <p:spPr>
          <a:xfrm flipH="1">
            <a:off x="4842509" y="344473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56B405E-3113-5AC6-194B-3AD4332D2048}"/>
              </a:ext>
            </a:extLst>
          </p:cNvPr>
          <p:cNvCxnSpPr>
            <a:cxnSpLocks/>
          </p:cNvCxnSpPr>
          <p:nvPr/>
        </p:nvCxnSpPr>
        <p:spPr>
          <a:xfrm flipH="1">
            <a:off x="4842509" y="378591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26BCFB9-057A-1EEC-1F9A-C5E1F37C78A0}"/>
              </a:ext>
            </a:extLst>
          </p:cNvPr>
          <p:cNvCxnSpPr>
            <a:cxnSpLocks/>
          </p:cNvCxnSpPr>
          <p:nvPr/>
        </p:nvCxnSpPr>
        <p:spPr>
          <a:xfrm flipH="1">
            <a:off x="4842509" y="415691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6A8DD7C-69A1-DEBF-4AC1-F574EA098F5F}"/>
              </a:ext>
            </a:extLst>
          </p:cNvPr>
          <p:cNvCxnSpPr>
            <a:cxnSpLocks/>
          </p:cNvCxnSpPr>
          <p:nvPr/>
        </p:nvCxnSpPr>
        <p:spPr>
          <a:xfrm flipH="1">
            <a:off x="4842509" y="455636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C0FD41E-17E4-DF47-BBE2-057476BDB11B}"/>
              </a:ext>
            </a:extLst>
          </p:cNvPr>
          <p:cNvCxnSpPr>
            <a:cxnSpLocks/>
          </p:cNvCxnSpPr>
          <p:nvPr/>
        </p:nvCxnSpPr>
        <p:spPr>
          <a:xfrm flipH="1">
            <a:off x="4842509" y="492759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89AB7B44-3A3A-385E-59DA-3BA250B485F2}"/>
              </a:ext>
            </a:extLst>
          </p:cNvPr>
          <p:cNvCxnSpPr>
            <a:cxnSpLocks/>
          </p:cNvCxnSpPr>
          <p:nvPr/>
        </p:nvCxnSpPr>
        <p:spPr>
          <a:xfrm flipH="1">
            <a:off x="4842509" y="528648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52E1632-88DD-EF53-60B8-6ACDDDD0FC65}"/>
              </a:ext>
            </a:extLst>
          </p:cNvPr>
          <p:cNvCxnSpPr>
            <a:cxnSpLocks/>
          </p:cNvCxnSpPr>
          <p:nvPr/>
        </p:nvCxnSpPr>
        <p:spPr>
          <a:xfrm flipH="1">
            <a:off x="4842509" y="5634629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D5A47AB-BDCD-909A-9799-4DD115965F46}"/>
              </a:ext>
            </a:extLst>
          </p:cNvPr>
          <p:cNvCxnSpPr>
            <a:cxnSpLocks/>
          </p:cNvCxnSpPr>
          <p:nvPr/>
        </p:nvCxnSpPr>
        <p:spPr>
          <a:xfrm flipH="1">
            <a:off x="4848136" y="597889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A5681E6-6C5C-EB74-BCAF-9538C2182571}"/>
              </a:ext>
            </a:extLst>
          </p:cNvPr>
          <p:cNvCxnSpPr>
            <a:cxnSpLocks/>
          </p:cNvCxnSpPr>
          <p:nvPr/>
        </p:nvCxnSpPr>
        <p:spPr>
          <a:xfrm flipH="1">
            <a:off x="4842509" y="626259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56A8F96-349C-AB96-5005-B874C77E23B1}"/>
              </a:ext>
            </a:extLst>
          </p:cNvPr>
          <p:cNvCxnSpPr>
            <a:cxnSpLocks/>
          </p:cNvCxnSpPr>
          <p:nvPr/>
        </p:nvCxnSpPr>
        <p:spPr>
          <a:xfrm flipH="1">
            <a:off x="4842509" y="319481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18B581F-51E0-EB9F-FE3F-5222FD2F9AE8}"/>
              </a:ext>
            </a:extLst>
          </p:cNvPr>
          <p:cNvCxnSpPr>
            <a:cxnSpLocks/>
          </p:cNvCxnSpPr>
          <p:nvPr/>
        </p:nvCxnSpPr>
        <p:spPr>
          <a:xfrm flipH="1">
            <a:off x="7153490" y="3481196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AE6B3F9-3472-472C-B97D-80AD4BECDA49}"/>
              </a:ext>
            </a:extLst>
          </p:cNvPr>
          <p:cNvCxnSpPr>
            <a:cxnSpLocks/>
          </p:cNvCxnSpPr>
          <p:nvPr/>
        </p:nvCxnSpPr>
        <p:spPr>
          <a:xfrm flipH="1">
            <a:off x="7153490" y="382237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6FF0F23-DCEA-BE2E-0B58-F387C9015659}"/>
              </a:ext>
            </a:extLst>
          </p:cNvPr>
          <p:cNvCxnSpPr>
            <a:cxnSpLocks/>
          </p:cNvCxnSpPr>
          <p:nvPr/>
        </p:nvCxnSpPr>
        <p:spPr>
          <a:xfrm flipH="1">
            <a:off x="7153490" y="419337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F28F0C81-86F5-37D4-89B0-576354900592}"/>
              </a:ext>
            </a:extLst>
          </p:cNvPr>
          <p:cNvCxnSpPr>
            <a:cxnSpLocks/>
          </p:cNvCxnSpPr>
          <p:nvPr/>
        </p:nvCxnSpPr>
        <p:spPr>
          <a:xfrm flipH="1">
            <a:off x="7153490" y="4592820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E25D2C6-2F50-A2B7-245A-955C69C83919}"/>
              </a:ext>
            </a:extLst>
          </p:cNvPr>
          <p:cNvCxnSpPr>
            <a:cxnSpLocks/>
          </p:cNvCxnSpPr>
          <p:nvPr/>
        </p:nvCxnSpPr>
        <p:spPr>
          <a:xfrm flipH="1">
            <a:off x="7153490" y="4964056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4C032CF-65A8-7464-8278-99291C7E1402}"/>
              </a:ext>
            </a:extLst>
          </p:cNvPr>
          <p:cNvCxnSpPr>
            <a:cxnSpLocks/>
          </p:cNvCxnSpPr>
          <p:nvPr/>
        </p:nvCxnSpPr>
        <p:spPr>
          <a:xfrm flipH="1">
            <a:off x="7153490" y="532294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D6DF026-6515-4CA5-EDE0-F1B39A4C5E51}"/>
              </a:ext>
            </a:extLst>
          </p:cNvPr>
          <p:cNvCxnSpPr>
            <a:cxnSpLocks/>
          </p:cNvCxnSpPr>
          <p:nvPr/>
        </p:nvCxnSpPr>
        <p:spPr>
          <a:xfrm flipH="1">
            <a:off x="7153490" y="567108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0634422-EBA9-EEB4-4ADA-93C1F65B8B29}"/>
              </a:ext>
            </a:extLst>
          </p:cNvPr>
          <p:cNvCxnSpPr>
            <a:cxnSpLocks/>
          </p:cNvCxnSpPr>
          <p:nvPr/>
        </p:nvCxnSpPr>
        <p:spPr>
          <a:xfrm flipH="1">
            <a:off x="7159117" y="601535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93805BE-008B-062A-A9AE-48CE2F217C3C}"/>
              </a:ext>
            </a:extLst>
          </p:cNvPr>
          <p:cNvCxnSpPr>
            <a:cxnSpLocks/>
          </p:cNvCxnSpPr>
          <p:nvPr/>
        </p:nvCxnSpPr>
        <p:spPr>
          <a:xfrm flipH="1">
            <a:off x="7153490" y="6299050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B34189D6-B3CE-A1BD-77F8-4203657A7997}"/>
              </a:ext>
            </a:extLst>
          </p:cNvPr>
          <p:cNvCxnSpPr>
            <a:cxnSpLocks/>
          </p:cNvCxnSpPr>
          <p:nvPr/>
        </p:nvCxnSpPr>
        <p:spPr>
          <a:xfrm flipH="1">
            <a:off x="7153490" y="323127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C36BB050-3D28-9852-C1BD-096793D4CF80}"/>
              </a:ext>
            </a:extLst>
          </p:cNvPr>
          <p:cNvCxnSpPr>
            <a:cxnSpLocks/>
          </p:cNvCxnSpPr>
          <p:nvPr/>
        </p:nvCxnSpPr>
        <p:spPr>
          <a:xfrm flipH="1">
            <a:off x="9232118" y="2743961"/>
            <a:ext cx="731688" cy="51398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F05BB15-DD1B-9CB9-D955-888AF4C09650}"/>
              </a:ext>
            </a:extLst>
          </p:cNvPr>
          <p:cNvCxnSpPr>
            <a:cxnSpLocks/>
            <a:stCxn id="75" idx="1"/>
          </p:cNvCxnSpPr>
          <p:nvPr/>
        </p:nvCxnSpPr>
        <p:spPr>
          <a:xfrm flipH="1">
            <a:off x="9214676" y="3470015"/>
            <a:ext cx="749130" cy="166455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221A1BC3-5DA0-A9D4-696D-FE29FD3C3136}"/>
              </a:ext>
            </a:extLst>
          </p:cNvPr>
          <p:cNvCxnSpPr>
            <a:cxnSpLocks/>
            <a:stCxn id="76" idx="1"/>
          </p:cNvCxnSpPr>
          <p:nvPr/>
        </p:nvCxnSpPr>
        <p:spPr>
          <a:xfrm flipH="1">
            <a:off x="9215955" y="4172552"/>
            <a:ext cx="747851" cy="8846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1CA4877-A120-46DB-7093-7FD17C54D5ED}"/>
              </a:ext>
            </a:extLst>
          </p:cNvPr>
          <p:cNvCxnSpPr>
            <a:cxnSpLocks/>
            <a:stCxn id="77" idx="1"/>
          </p:cNvCxnSpPr>
          <p:nvPr/>
        </p:nvCxnSpPr>
        <p:spPr>
          <a:xfrm flipH="1">
            <a:off x="9207016" y="4894998"/>
            <a:ext cx="756790" cy="733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C90B14F-4662-1023-8CCA-BDD65FF9D754}"/>
              </a:ext>
            </a:extLst>
          </p:cNvPr>
          <p:cNvCxnSpPr>
            <a:cxnSpLocks/>
          </p:cNvCxnSpPr>
          <p:nvPr/>
        </p:nvCxnSpPr>
        <p:spPr>
          <a:xfrm flipH="1">
            <a:off x="9221868" y="5713951"/>
            <a:ext cx="6888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51950B6-4DD8-8598-D498-1C922AA06706}"/>
              </a:ext>
            </a:extLst>
          </p:cNvPr>
          <p:cNvCxnSpPr>
            <a:cxnSpLocks/>
            <a:stCxn id="79" idx="1"/>
          </p:cNvCxnSpPr>
          <p:nvPr/>
        </p:nvCxnSpPr>
        <p:spPr>
          <a:xfrm flipH="1" flipV="1">
            <a:off x="9207016" y="6176963"/>
            <a:ext cx="774231" cy="236678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82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7D89-572F-7F58-F5DB-532750B2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CXL bridging across RDMA (</a:t>
            </a:r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fabrics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99395-13A8-5FC0-B3DD-10B31736E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08904D-E4B8-02B7-FF68-A8AD13D623BD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C9465-0F5F-C36F-0628-C2BC5078711A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E58DC9-32D2-7AD4-7125-5193C79DDF99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8A7CE7-19CA-003C-4263-4AE4A695A58B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5B87C2-C225-E6F5-B50E-5F81BEEDB875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FD9FF5-2EB9-0756-BA2E-CA83B497D3C3}"/>
              </a:ext>
            </a:extLst>
          </p:cNvPr>
          <p:cNvSpPr/>
          <p:nvPr/>
        </p:nvSpPr>
        <p:spPr>
          <a:xfrm rot="5400000">
            <a:off x="2062800" y="3671187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5FC794-53AD-A819-DB94-A664923577E3}"/>
              </a:ext>
            </a:extLst>
          </p:cNvPr>
          <p:cNvSpPr/>
          <p:nvPr/>
        </p:nvSpPr>
        <p:spPr>
          <a:xfrm rot="5400000">
            <a:off x="2062799" y="5631519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22DFFC-32CA-DC21-C752-8FEBE71EEE56}"/>
              </a:ext>
            </a:extLst>
          </p:cNvPr>
          <p:cNvSpPr/>
          <p:nvPr/>
        </p:nvSpPr>
        <p:spPr>
          <a:xfrm>
            <a:off x="1798979" y="5026571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6D3D01-D10B-52D4-680E-4468EEF73741}"/>
              </a:ext>
            </a:extLst>
          </p:cNvPr>
          <p:cNvSpPr/>
          <p:nvPr/>
        </p:nvSpPr>
        <p:spPr>
          <a:xfrm>
            <a:off x="1798979" y="5891798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C67EE0-A846-0C4A-75E0-1A225D1D7461}"/>
              </a:ext>
            </a:extLst>
          </p:cNvPr>
          <p:cNvCxnSpPr>
            <a:cxnSpLocks/>
          </p:cNvCxnSpPr>
          <p:nvPr/>
        </p:nvCxnSpPr>
        <p:spPr>
          <a:xfrm flipH="1">
            <a:off x="1583568" y="5687523"/>
            <a:ext cx="955604" cy="6381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2AA385-F5F7-3CD5-CBE8-AF0024766A2B}"/>
              </a:ext>
            </a:extLst>
          </p:cNvPr>
          <p:cNvCxnSpPr>
            <a:cxnSpLocks/>
          </p:cNvCxnSpPr>
          <p:nvPr/>
        </p:nvCxnSpPr>
        <p:spPr>
          <a:xfrm flipH="1" flipV="1">
            <a:off x="1634262" y="5480151"/>
            <a:ext cx="904910" cy="20737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44577B-7EBE-8726-3AAF-2D6B09D7FB4A}"/>
              </a:ext>
            </a:extLst>
          </p:cNvPr>
          <p:cNvCxnSpPr>
            <a:cxnSpLocks/>
          </p:cNvCxnSpPr>
          <p:nvPr/>
        </p:nvCxnSpPr>
        <p:spPr>
          <a:xfrm flipH="1">
            <a:off x="1783396" y="4281285"/>
            <a:ext cx="755776" cy="3664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7D3E1D-1B44-4B76-7442-9A632693AA3E}"/>
              </a:ext>
            </a:extLst>
          </p:cNvPr>
          <p:cNvCxnSpPr>
            <a:cxnSpLocks/>
          </p:cNvCxnSpPr>
          <p:nvPr/>
        </p:nvCxnSpPr>
        <p:spPr>
          <a:xfrm flipH="1">
            <a:off x="1791190" y="4011630"/>
            <a:ext cx="747982" cy="525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A08B36-5307-29F4-0540-C412BC2455ED}"/>
              </a:ext>
            </a:extLst>
          </p:cNvPr>
          <p:cNvCxnSpPr>
            <a:cxnSpLocks/>
          </p:cNvCxnSpPr>
          <p:nvPr/>
        </p:nvCxnSpPr>
        <p:spPr>
          <a:xfrm flipH="1" flipV="1">
            <a:off x="1816849" y="3413954"/>
            <a:ext cx="722323" cy="34461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42A67479-859A-810B-5C41-D6AE064FA505}"/>
              </a:ext>
            </a:extLst>
          </p:cNvPr>
          <p:cNvSpPr/>
          <p:nvPr/>
        </p:nvSpPr>
        <p:spPr>
          <a:xfrm>
            <a:off x="2933993" y="3185041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375DA6-BF29-C1F3-759D-B0CB09EEDEFB}"/>
              </a:ext>
            </a:extLst>
          </p:cNvPr>
          <p:cNvSpPr/>
          <p:nvPr/>
        </p:nvSpPr>
        <p:spPr>
          <a:xfrm rot="5400000">
            <a:off x="2780427" y="455784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9D7F11C-4D9C-72D7-95A1-57F5B431FE4C}"/>
              </a:ext>
            </a:extLst>
          </p:cNvPr>
          <p:cNvCxnSpPr>
            <a:cxnSpLocks/>
          </p:cNvCxnSpPr>
          <p:nvPr/>
        </p:nvCxnSpPr>
        <p:spPr>
          <a:xfrm flipH="1" flipV="1">
            <a:off x="2964555" y="4008096"/>
            <a:ext cx="282523" cy="4564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FD1A5FE-2035-31B1-FD31-8C8A84D1317A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2897020" y="4751740"/>
            <a:ext cx="359781" cy="10553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50959A6-40EA-7563-33D1-5370D2D6E268}"/>
              </a:ext>
            </a:extLst>
          </p:cNvPr>
          <p:cNvSpPr/>
          <p:nvPr/>
        </p:nvSpPr>
        <p:spPr>
          <a:xfrm rot="5400000">
            <a:off x="4607489" y="4467083"/>
            <a:ext cx="2039525" cy="599567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256D28-C907-37F6-E659-42CBB4170EAE}"/>
              </a:ext>
            </a:extLst>
          </p:cNvPr>
          <p:cNvCxnSpPr>
            <a:cxnSpLocks/>
            <a:endCxn id="18" idx="3"/>
          </p:cNvCxnSpPr>
          <p:nvPr/>
        </p:nvCxnSpPr>
        <p:spPr>
          <a:xfrm flipH="1" flipV="1">
            <a:off x="3560163" y="3413954"/>
            <a:ext cx="1767305" cy="1050572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CFD6727-DD3C-E140-A2EC-F8FCF79DD298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97D196A-8748-ABB3-E824-4E384F32AA07}"/>
              </a:ext>
            </a:extLst>
          </p:cNvPr>
          <p:cNvSpPr/>
          <p:nvPr/>
        </p:nvSpPr>
        <p:spPr>
          <a:xfrm rot="5400000">
            <a:off x="8130619" y="4798393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B149C9-0EEC-9370-51B9-A4CE62B4524F}"/>
              </a:ext>
            </a:extLst>
          </p:cNvPr>
          <p:cNvSpPr/>
          <p:nvPr/>
        </p:nvSpPr>
        <p:spPr>
          <a:xfrm>
            <a:off x="7980822" y="4322019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193D0ED-8FD8-5A67-8F82-DDA4F978C6E1}"/>
              </a:ext>
            </a:extLst>
          </p:cNvPr>
          <p:cNvCxnSpPr>
            <a:cxnSpLocks/>
          </p:cNvCxnSpPr>
          <p:nvPr/>
        </p:nvCxnSpPr>
        <p:spPr>
          <a:xfrm flipH="1">
            <a:off x="5927034" y="4669077"/>
            <a:ext cx="2048105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243568B-0A8A-1DD9-FDA9-5AA2BD44B019}"/>
              </a:ext>
            </a:extLst>
          </p:cNvPr>
          <p:cNvSpPr txBox="1"/>
          <p:nvPr/>
        </p:nvSpPr>
        <p:spPr>
          <a:xfrm>
            <a:off x="9798611" y="305966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EC286F-694F-4238-8B4F-096ABF4A34E9}"/>
              </a:ext>
            </a:extLst>
          </p:cNvPr>
          <p:cNvSpPr txBox="1"/>
          <p:nvPr/>
        </p:nvSpPr>
        <p:spPr>
          <a:xfrm>
            <a:off x="9798611" y="3689709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2208BC5-E81F-88F5-C1F0-E45F4B15A477}"/>
              </a:ext>
            </a:extLst>
          </p:cNvPr>
          <p:cNvSpPr txBox="1"/>
          <p:nvPr/>
        </p:nvSpPr>
        <p:spPr>
          <a:xfrm>
            <a:off x="9798610" y="434926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FA2BC9-8E62-E18D-055E-74F4C6B011CD}"/>
              </a:ext>
            </a:extLst>
          </p:cNvPr>
          <p:cNvSpPr txBox="1"/>
          <p:nvPr/>
        </p:nvSpPr>
        <p:spPr>
          <a:xfrm>
            <a:off x="9798610" y="497263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E070C0-A479-B95F-62D0-0FAF9702A4FC}"/>
              </a:ext>
            </a:extLst>
          </p:cNvPr>
          <p:cNvSpPr txBox="1"/>
          <p:nvPr/>
        </p:nvSpPr>
        <p:spPr>
          <a:xfrm>
            <a:off x="9798610" y="563886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DBAECD-B47C-050A-564A-28465133FFEE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8994782" y="3244334"/>
            <a:ext cx="803830" cy="130659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F12F8EF-B12A-8556-3E04-76C339E3D5B0}"/>
              </a:ext>
            </a:extLst>
          </p:cNvPr>
          <p:cNvCxnSpPr>
            <a:cxnSpLocks/>
            <a:stCxn id="29" idx="1"/>
          </p:cNvCxnSpPr>
          <p:nvPr/>
        </p:nvCxnSpPr>
        <p:spPr>
          <a:xfrm flipH="1">
            <a:off x="9008906" y="3874375"/>
            <a:ext cx="789706" cy="92828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E67DE9E-92A2-7081-0256-A29B329AC226}"/>
              </a:ext>
            </a:extLst>
          </p:cNvPr>
          <p:cNvCxnSpPr>
            <a:cxnSpLocks/>
          </p:cNvCxnSpPr>
          <p:nvPr/>
        </p:nvCxnSpPr>
        <p:spPr>
          <a:xfrm flipH="1">
            <a:off x="9008905" y="4488132"/>
            <a:ext cx="789705" cy="56489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42785AF-4846-B8AF-FA07-7E99435890B9}"/>
              </a:ext>
            </a:extLst>
          </p:cNvPr>
          <p:cNvCxnSpPr>
            <a:cxnSpLocks/>
            <a:stCxn id="31" idx="1"/>
          </p:cNvCxnSpPr>
          <p:nvPr/>
        </p:nvCxnSpPr>
        <p:spPr>
          <a:xfrm flipH="1" flipV="1">
            <a:off x="8994782" y="5146627"/>
            <a:ext cx="803829" cy="1067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9EB084-2805-B635-EA4B-5F5AFFC37C36}"/>
              </a:ext>
            </a:extLst>
          </p:cNvPr>
          <p:cNvCxnSpPr>
            <a:cxnSpLocks/>
          </p:cNvCxnSpPr>
          <p:nvPr/>
        </p:nvCxnSpPr>
        <p:spPr>
          <a:xfrm>
            <a:off x="9008904" y="5247735"/>
            <a:ext cx="771335" cy="62638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9B24D988-B5F8-6AE4-F90D-F945DC49A5AD}"/>
              </a:ext>
            </a:extLst>
          </p:cNvPr>
          <p:cNvSpPr/>
          <p:nvPr/>
        </p:nvSpPr>
        <p:spPr>
          <a:xfrm>
            <a:off x="9527577" y="3025038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B74E71A-708C-3570-BE6B-C9583214C4F1}"/>
              </a:ext>
            </a:extLst>
          </p:cNvPr>
          <p:cNvSpPr/>
          <p:nvPr/>
        </p:nvSpPr>
        <p:spPr>
          <a:xfrm>
            <a:off x="9527577" y="368998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2A00607-AD22-A418-6A01-6C3914306CC6}"/>
              </a:ext>
            </a:extLst>
          </p:cNvPr>
          <p:cNvSpPr/>
          <p:nvPr/>
        </p:nvSpPr>
        <p:spPr>
          <a:xfrm>
            <a:off x="11165351" y="3627865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D84DBB4-237B-2F25-5FF4-A43B48B0D49B}"/>
              </a:ext>
            </a:extLst>
          </p:cNvPr>
          <p:cNvSpPr/>
          <p:nvPr/>
        </p:nvSpPr>
        <p:spPr>
          <a:xfrm>
            <a:off x="11165351" y="4301028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C4FE373-9181-A176-858B-60718610D06B}"/>
              </a:ext>
            </a:extLst>
          </p:cNvPr>
          <p:cNvSpPr/>
          <p:nvPr/>
        </p:nvSpPr>
        <p:spPr>
          <a:xfrm>
            <a:off x="6855371" y="525713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54C20F-C8B2-0F81-CE86-97DE06F92B56}"/>
              </a:ext>
            </a:extLst>
          </p:cNvPr>
          <p:cNvSpPr/>
          <p:nvPr/>
        </p:nvSpPr>
        <p:spPr>
          <a:xfrm>
            <a:off x="6855371" y="581551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67C3173-5BCE-CD2E-8178-07256CD6635B}"/>
              </a:ext>
            </a:extLst>
          </p:cNvPr>
          <p:cNvCxnSpPr>
            <a:cxnSpLocks/>
          </p:cNvCxnSpPr>
          <p:nvPr/>
        </p:nvCxnSpPr>
        <p:spPr>
          <a:xfrm flipH="1">
            <a:off x="7045403" y="4827831"/>
            <a:ext cx="1567226" cy="39800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68B4556-1C5B-1EF9-A0D9-55635832DB86}"/>
              </a:ext>
            </a:extLst>
          </p:cNvPr>
          <p:cNvCxnSpPr>
            <a:cxnSpLocks/>
            <a:stCxn id="25" idx="3"/>
          </p:cNvCxnSpPr>
          <p:nvPr/>
        </p:nvCxnSpPr>
        <p:spPr>
          <a:xfrm flipH="1">
            <a:off x="8462985" y="5662556"/>
            <a:ext cx="337902" cy="7628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5E3DDD2B-D00B-8D36-83E1-C2C25B27F32E}"/>
              </a:ext>
            </a:extLst>
          </p:cNvPr>
          <p:cNvSpPr/>
          <p:nvPr/>
        </p:nvSpPr>
        <p:spPr>
          <a:xfrm>
            <a:off x="6855371" y="637891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1ED0FFF-C6B5-E6AD-46A4-B643F0D1D578}"/>
              </a:ext>
            </a:extLst>
          </p:cNvPr>
          <p:cNvSpPr/>
          <p:nvPr/>
        </p:nvSpPr>
        <p:spPr>
          <a:xfrm>
            <a:off x="7472819" y="5251431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0E1997E-9719-A977-067F-A756C4AB159C}"/>
              </a:ext>
            </a:extLst>
          </p:cNvPr>
          <p:cNvSpPr/>
          <p:nvPr/>
        </p:nvSpPr>
        <p:spPr>
          <a:xfrm>
            <a:off x="7472819" y="580981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6D4385A-DBC0-86FD-27A0-3CA0E964458E}"/>
              </a:ext>
            </a:extLst>
          </p:cNvPr>
          <p:cNvSpPr/>
          <p:nvPr/>
        </p:nvSpPr>
        <p:spPr>
          <a:xfrm>
            <a:off x="7472819" y="637321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1E0249E-0AF4-DBE7-19FE-964DE11EC31C}"/>
              </a:ext>
            </a:extLst>
          </p:cNvPr>
          <p:cNvSpPr/>
          <p:nvPr/>
        </p:nvSpPr>
        <p:spPr>
          <a:xfrm>
            <a:off x="8090540" y="5251431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B44782-31B8-1126-CC24-C5E31B0F6F58}"/>
              </a:ext>
            </a:extLst>
          </p:cNvPr>
          <p:cNvSpPr/>
          <p:nvPr/>
        </p:nvSpPr>
        <p:spPr>
          <a:xfrm>
            <a:off x="8090540" y="580981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6938183-732A-AE8F-14F6-D6E0ECD4DF00}"/>
              </a:ext>
            </a:extLst>
          </p:cNvPr>
          <p:cNvSpPr/>
          <p:nvPr/>
        </p:nvSpPr>
        <p:spPr>
          <a:xfrm>
            <a:off x="8090540" y="637321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9C2B1AE-5E99-BFD8-BF6E-B044ECA64370}"/>
              </a:ext>
            </a:extLst>
          </p:cNvPr>
          <p:cNvCxnSpPr>
            <a:cxnSpLocks/>
          </p:cNvCxnSpPr>
          <p:nvPr/>
        </p:nvCxnSpPr>
        <p:spPr>
          <a:xfrm flipH="1">
            <a:off x="8425797" y="5609338"/>
            <a:ext cx="178482" cy="30014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056F1D9-85F9-1856-6C7A-77C25A803FDB}"/>
              </a:ext>
            </a:extLst>
          </p:cNvPr>
          <p:cNvCxnSpPr>
            <a:cxnSpLocks/>
          </p:cNvCxnSpPr>
          <p:nvPr/>
        </p:nvCxnSpPr>
        <p:spPr>
          <a:xfrm flipH="1">
            <a:off x="8426941" y="5247735"/>
            <a:ext cx="182764" cy="1483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4D25C01-EEF1-7DA1-C66B-06BC4566810F}"/>
              </a:ext>
            </a:extLst>
          </p:cNvPr>
          <p:cNvSpPr txBox="1"/>
          <p:nvPr/>
        </p:nvSpPr>
        <p:spPr>
          <a:xfrm>
            <a:off x="6523535" y="5272024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17570D7-DB12-7CBF-45F7-585BCDD3DA55}"/>
              </a:ext>
            </a:extLst>
          </p:cNvPr>
          <p:cNvSpPr/>
          <p:nvPr/>
        </p:nvSpPr>
        <p:spPr>
          <a:xfrm>
            <a:off x="3204846" y="557339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3EDCD9-C499-4971-550E-C019250E9BE6}"/>
              </a:ext>
            </a:extLst>
          </p:cNvPr>
          <p:cNvSpPr/>
          <p:nvPr/>
        </p:nvSpPr>
        <p:spPr>
          <a:xfrm>
            <a:off x="3204846" y="6131782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8F88E1E-F25E-AC81-B81B-9CA3C2E30403}"/>
              </a:ext>
            </a:extLst>
          </p:cNvPr>
          <p:cNvSpPr/>
          <p:nvPr/>
        </p:nvSpPr>
        <p:spPr>
          <a:xfrm>
            <a:off x="3822294" y="556769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04739EF-6FDA-CE77-895A-CA82EFFD4324}"/>
              </a:ext>
            </a:extLst>
          </p:cNvPr>
          <p:cNvSpPr/>
          <p:nvPr/>
        </p:nvSpPr>
        <p:spPr>
          <a:xfrm>
            <a:off x="3822294" y="612607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7812D5-79E3-0683-2D62-B5CADF324F0D}"/>
              </a:ext>
            </a:extLst>
          </p:cNvPr>
          <p:cNvSpPr/>
          <p:nvPr/>
        </p:nvSpPr>
        <p:spPr>
          <a:xfrm>
            <a:off x="4440015" y="556769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FB19B3C-ACD3-287A-4375-1FE352388041}"/>
              </a:ext>
            </a:extLst>
          </p:cNvPr>
          <p:cNvSpPr/>
          <p:nvPr/>
        </p:nvSpPr>
        <p:spPr>
          <a:xfrm>
            <a:off x="4440015" y="612607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00F1DAB-B9E1-B51D-C74D-67D5D431B147}"/>
              </a:ext>
            </a:extLst>
          </p:cNvPr>
          <p:cNvSpPr txBox="1"/>
          <p:nvPr/>
        </p:nvSpPr>
        <p:spPr>
          <a:xfrm>
            <a:off x="2929523" y="5644637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0AC9732-59BE-DCA3-027E-D18B8B46AA8D}"/>
              </a:ext>
            </a:extLst>
          </p:cNvPr>
          <p:cNvCxnSpPr>
            <a:cxnSpLocks/>
            <a:stCxn id="25" idx="2"/>
            <a:endCxn id="47" idx="0"/>
          </p:cNvCxnSpPr>
          <p:nvPr/>
        </p:nvCxnSpPr>
        <p:spPr>
          <a:xfrm flipH="1">
            <a:off x="7642183" y="4992288"/>
            <a:ext cx="964810" cy="25914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CAFD9FB-3342-A223-DFA2-C470A5082759}"/>
              </a:ext>
            </a:extLst>
          </p:cNvPr>
          <p:cNvCxnSpPr>
            <a:cxnSpLocks/>
            <a:stCxn id="60" idx="0"/>
          </p:cNvCxnSpPr>
          <p:nvPr/>
        </p:nvCxnSpPr>
        <p:spPr>
          <a:xfrm flipH="1" flipV="1">
            <a:off x="3662039" y="4778638"/>
            <a:ext cx="947340" cy="7890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DCE6661-ADEF-6B3A-6499-E37A214668CB}"/>
              </a:ext>
            </a:extLst>
          </p:cNvPr>
          <p:cNvCxnSpPr>
            <a:cxnSpLocks/>
            <a:stCxn id="58" idx="0"/>
          </p:cNvCxnSpPr>
          <p:nvPr/>
        </p:nvCxnSpPr>
        <p:spPr>
          <a:xfrm flipH="1" flipV="1">
            <a:off x="3619825" y="5066440"/>
            <a:ext cx="371833" cy="5012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B186014-C21B-2613-C9A3-204553184943}"/>
              </a:ext>
            </a:extLst>
          </p:cNvPr>
          <p:cNvCxnSpPr>
            <a:cxnSpLocks/>
          </p:cNvCxnSpPr>
          <p:nvPr/>
        </p:nvCxnSpPr>
        <p:spPr>
          <a:xfrm>
            <a:off x="3327167" y="5415885"/>
            <a:ext cx="4456" cy="1463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D75E525-ADC1-52EE-9DE4-3E466BB21241}"/>
              </a:ext>
            </a:extLst>
          </p:cNvPr>
          <p:cNvCxnSpPr>
            <a:cxnSpLocks/>
            <a:stCxn id="25" idx="1"/>
          </p:cNvCxnSpPr>
          <p:nvPr/>
        </p:nvCxnSpPr>
        <p:spPr>
          <a:xfrm flipH="1" flipV="1">
            <a:off x="8789468" y="2606756"/>
            <a:ext cx="11419" cy="171526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109650E-9FBE-DF9F-4BC0-1FCB1E08D77B}"/>
              </a:ext>
            </a:extLst>
          </p:cNvPr>
          <p:cNvCxnSpPr>
            <a:cxnSpLocks/>
          </p:cNvCxnSpPr>
          <p:nvPr/>
        </p:nvCxnSpPr>
        <p:spPr>
          <a:xfrm flipV="1">
            <a:off x="2733067" y="2606756"/>
            <a:ext cx="6067820" cy="5396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D40C794-9674-4334-86CD-933A9EC207B1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2728679" y="2623874"/>
            <a:ext cx="4389" cy="5709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349E757-A96A-EA6B-B00C-731E653287BD}"/>
              </a:ext>
            </a:extLst>
          </p:cNvPr>
          <p:cNvSpPr txBox="1"/>
          <p:nvPr/>
        </p:nvSpPr>
        <p:spPr>
          <a:xfrm>
            <a:off x="1816849" y="1677156"/>
            <a:ext cx="7799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CXL ports toggling to 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bridged 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switches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1979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D51A-C12F-E204-675D-A72FE4F18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CXL connecting </a:t>
            </a:r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8076B-3759-13D0-E7DD-E1F07175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29AA8E9-A85B-A2B0-F595-CFDA2DFA67C1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919B636-D382-D6FC-1B02-22805CFADF0E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7AF730B-7FEE-D87C-5ED7-8132BF5D42FA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2428B51-525E-4ECC-1ADD-9A1CF53D2009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6A752C4-821E-3234-B794-C4289B933760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6F7DF51-807B-31A7-D6DF-E43A4F1EB20F}"/>
              </a:ext>
            </a:extLst>
          </p:cNvPr>
          <p:cNvSpPr/>
          <p:nvPr/>
        </p:nvSpPr>
        <p:spPr>
          <a:xfrm rot="5400000">
            <a:off x="2062800" y="3671187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E5134B-9844-11B2-93D5-D1A3074186B9}"/>
              </a:ext>
            </a:extLst>
          </p:cNvPr>
          <p:cNvSpPr/>
          <p:nvPr/>
        </p:nvSpPr>
        <p:spPr>
          <a:xfrm rot="5400000">
            <a:off x="2062799" y="5631519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0967862-CC31-8A78-6594-A370462ED00D}"/>
              </a:ext>
            </a:extLst>
          </p:cNvPr>
          <p:cNvCxnSpPr>
            <a:cxnSpLocks/>
            <a:stCxn id="71" idx="2"/>
            <a:endCxn id="69" idx="3"/>
          </p:cNvCxnSpPr>
          <p:nvPr/>
        </p:nvCxnSpPr>
        <p:spPr>
          <a:xfrm flipH="1">
            <a:off x="1798982" y="5825414"/>
            <a:ext cx="740191" cy="13326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0819664-DAE9-1B09-4713-B3C76C022416}"/>
              </a:ext>
            </a:extLst>
          </p:cNvPr>
          <p:cNvCxnSpPr>
            <a:cxnSpLocks/>
          </p:cNvCxnSpPr>
          <p:nvPr/>
        </p:nvCxnSpPr>
        <p:spPr>
          <a:xfrm flipH="1" flipV="1">
            <a:off x="1770106" y="5282207"/>
            <a:ext cx="809343" cy="32984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9D96627-04A8-1FC1-6088-89A96B1D445D}"/>
              </a:ext>
            </a:extLst>
          </p:cNvPr>
          <p:cNvCxnSpPr>
            <a:cxnSpLocks/>
          </p:cNvCxnSpPr>
          <p:nvPr/>
        </p:nvCxnSpPr>
        <p:spPr>
          <a:xfrm flipH="1">
            <a:off x="1783396" y="4281285"/>
            <a:ext cx="755776" cy="3664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C6A21A6-C10B-8107-5CEE-7CD2636CA599}"/>
              </a:ext>
            </a:extLst>
          </p:cNvPr>
          <p:cNvCxnSpPr>
            <a:cxnSpLocks/>
          </p:cNvCxnSpPr>
          <p:nvPr/>
        </p:nvCxnSpPr>
        <p:spPr>
          <a:xfrm flipH="1">
            <a:off x="1791190" y="4011630"/>
            <a:ext cx="747982" cy="525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C493F41-943E-05D5-721D-9C23AA385C27}"/>
              </a:ext>
            </a:extLst>
          </p:cNvPr>
          <p:cNvCxnSpPr>
            <a:cxnSpLocks/>
          </p:cNvCxnSpPr>
          <p:nvPr/>
        </p:nvCxnSpPr>
        <p:spPr>
          <a:xfrm flipH="1" flipV="1">
            <a:off x="1816849" y="3413954"/>
            <a:ext cx="722323" cy="34461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2E61DA34-185E-BA3E-ED25-75906A01E9AE}"/>
              </a:ext>
            </a:extLst>
          </p:cNvPr>
          <p:cNvSpPr/>
          <p:nvPr/>
        </p:nvSpPr>
        <p:spPr>
          <a:xfrm rot="5400000">
            <a:off x="2780427" y="455784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F2AE392-7974-7F54-989D-40EBF5CF8442}"/>
              </a:ext>
            </a:extLst>
          </p:cNvPr>
          <p:cNvCxnSpPr>
            <a:cxnSpLocks/>
          </p:cNvCxnSpPr>
          <p:nvPr/>
        </p:nvCxnSpPr>
        <p:spPr>
          <a:xfrm flipH="1" flipV="1">
            <a:off x="2964555" y="4008096"/>
            <a:ext cx="282523" cy="4564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30E78F2-3BEA-E540-8363-4BDDB08336CF}"/>
              </a:ext>
            </a:extLst>
          </p:cNvPr>
          <p:cNvCxnSpPr>
            <a:cxnSpLocks/>
            <a:stCxn id="80" idx="2"/>
          </p:cNvCxnSpPr>
          <p:nvPr/>
        </p:nvCxnSpPr>
        <p:spPr>
          <a:xfrm flipH="1">
            <a:off x="2897020" y="4751740"/>
            <a:ext cx="359781" cy="10553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EE2961C-0615-CB0E-ADF2-22C6EE4D8C76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715D04D-7D6C-6815-E083-74FBB937DF28}"/>
              </a:ext>
            </a:extLst>
          </p:cNvPr>
          <p:cNvSpPr/>
          <p:nvPr/>
        </p:nvSpPr>
        <p:spPr>
          <a:xfrm>
            <a:off x="7989438" y="408545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CC0B9B0-FF84-7DA9-BEA2-E603787BCF66}"/>
              </a:ext>
            </a:extLst>
          </p:cNvPr>
          <p:cNvSpPr/>
          <p:nvPr/>
        </p:nvSpPr>
        <p:spPr>
          <a:xfrm>
            <a:off x="7989438" y="464383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7E9979B-CBDF-9802-1147-E9C4023EB4C4}"/>
              </a:ext>
            </a:extLst>
          </p:cNvPr>
          <p:cNvSpPr/>
          <p:nvPr/>
        </p:nvSpPr>
        <p:spPr>
          <a:xfrm>
            <a:off x="7989438" y="5207237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B2ECDFE-0DCA-C853-58E0-3987AF355BB7}"/>
              </a:ext>
            </a:extLst>
          </p:cNvPr>
          <p:cNvSpPr/>
          <p:nvPr/>
        </p:nvSpPr>
        <p:spPr>
          <a:xfrm>
            <a:off x="8606886" y="407975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8B6071F-691A-A6B8-3DB3-7EA10E14B599}"/>
              </a:ext>
            </a:extLst>
          </p:cNvPr>
          <p:cNvSpPr/>
          <p:nvPr/>
        </p:nvSpPr>
        <p:spPr>
          <a:xfrm>
            <a:off x="8606886" y="463813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724C02E-1D45-D551-C799-A25C725E293B}"/>
              </a:ext>
            </a:extLst>
          </p:cNvPr>
          <p:cNvSpPr/>
          <p:nvPr/>
        </p:nvSpPr>
        <p:spPr>
          <a:xfrm>
            <a:off x="8606886" y="5201533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EF05C48-E222-55BF-208F-4C2F5F714884}"/>
              </a:ext>
            </a:extLst>
          </p:cNvPr>
          <p:cNvSpPr/>
          <p:nvPr/>
        </p:nvSpPr>
        <p:spPr>
          <a:xfrm>
            <a:off x="9224607" y="407975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72C7939-57D2-58C9-6928-809B4043EB0C}"/>
              </a:ext>
            </a:extLst>
          </p:cNvPr>
          <p:cNvSpPr/>
          <p:nvPr/>
        </p:nvSpPr>
        <p:spPr>
          <a:xfrm>
            <a:off x="9224607" y="463813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C099237-F701-0BDF-E62C-723D8288540D}"/>
              </a:ext>
            </a:extLst>
          </p:cNvPr>
          <p:cNvSpPr/>
          <p:nvPr/>
        </p:nvSpPr>
        <p:spPr>
          <a:xfrm>
            <a:off x="9224607" y="5201533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02DAFD6-B836-4534-8EC8-DCE5F3F7A5DA}"/>
              </a:ext>
            </a:extLst>
          </p:cNvPr>
          <p:cNvSpPr txBox="1"/>
          <p:nvPr/>
        </p:nvSpPr>
        <p:spPr>
          <a:xfrm>
            <a:off x="7782455" y="4331595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762AD3A-FBA6-4AE5-CDD4-1F1812D05BA6}"/>
              </a:ext>
            </a:extLst>
          </p:cNvPr>
          <p:cNvSpPr/>
          <p:nvPr/>
        </p:nvSpPr>
        <p:spPr>
          <a:xfrm>
            <a:off x="4359446" y="412775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985E51B-2350-D79E-FFCE-94DE1AB5C291}"/>
              </a:ext>
            </a:extLst>
          </p:cNvPr>
          <p:cNvSpPr/>
          <p:nvPr/>
        </p:nvSpPr>
        <p:spPr>
          <a:xfrm>
            <a:off x="4359446" y="4686143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3701A12-3B1F-A4FA-454E-6C6035EFB3F8}"/>
              </a:ext>
            </a:extLst>
          </p:cNvPr>
          <p:cNvSpPr/>
          <p:nvPr/>
        </p:nvSpPr>
        <p:spPr>
          <a:xfrm>
            <a:off x="4976894" y="412205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780C15A-FFA6-2D8B-33BE-3B9BDAD6792E}"/>
              </a:ext>
            </a:extLst>
          </p:cNvPr>
          <p:cNvSpPr/>
          <p:nvPr/>
        </p:nvSpPr>
        <p:spPr>
          <a:xfrm>
            <a:off x="4976894" y="468043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19EE84-7A79-A10D-F812-60A22327B31D}"/>
              </a:ext>
            </a:extLst>
          </p:cNvPr>
          <p:cNvSpPr/>
          <p:nvPr/>
        </p:nvSpPr>
        <p:spPr>
          <a:xfrm>
            <a:off x="5594615" y="412205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A48ED9C-7DF5-0194-732A-09D0F7A0A719}"/>
              </a:ext>
            </a:extLst>
          </p:cNvPr>
          <p:cNvSpPr/>
          <p:nvPr/>
        </p:nvSpPr>
        <p:spPr>
          <a:xfrm>
            <a:off x="5594615" y="468043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C47294F-0956-4414-B619-F0A69FC8BB26}"/>
              </a:ext>
            </a:extLst>
          </p:cNvPr>
          <p:cNvSpPr txBox="1"/>
          <p:nvPr/>
        </p:nvSpPr>
        <p:spPr>
          <a:xfrm>
            <a:off x="4200851" y="4100214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E772301-CF8B-9C16-AD34-53C931A1F5F7}"/>
              </a:ext>
            </a:extLst>
          </p:cNvPr>
          <p:cNvCxnSpPr>
            <a:cxnSpLocks/>
            <a:stCxn id="118" idx="1"/>
          </p:cNvCxnSpPr>
          <p:nvPr/>
        </p:nvCxnSpPr>
        <p:spPr>
          <a:xfrm flipH="1" flipV="1">
            <a:off x="3654312" y="4877233"/>
            <a:ext cx="705134" cy="570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0CA978E-2CEB-C1C1-00D5-F60CC1807F39}"/>
              </a:ext>
            </a:extLst>
          </p:cNvPr>
          <p:cNvCxnSpPr>
            <a:cxnSpLocks/>
            <a:stCxn id="117" idx="1"/>
          </p:cNvCxnSpPr>
          <p:nvPr/>
        </p:nvCxnSpPr>
        <p:spPr>
          <a:xfrm flipH="1">
            <a:off x="3675168" y="4324553"/>
            <a:ext cx="684278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6B3558F4-0023-7F4B-5514-8F342CB70264}"/>
              </a:ext>
            </a:extLst>
          </p:cNvPr>
          <p:cNvCxnSpPr>
            <a:cxnSpLocks/>
          </p:cNvCxnSpPr>
          <p:nvPr/>
        </p:nvCxnSpPr>
        <p:spPr>
          <a:xfrm flipV="1">
            <a:off x="10772468" y="2698231"/>
            <a:ext cx="0" cy="13832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A007C6B-5460-D408-59AF-E5F5C5510521}"/>
              </a:ext>
            </a:extLst>
          </p:cNvPr>
          <p:cNvCxnSpPr>
            <a:cxnSpLocks/>
          </p:cNvCxnSpPr>
          <p:nvPr/>
        </p:nvCxnSpPr>
        <p:spPr>
          <a:xfrm flipV="1">
            <a:off x="3446989" y="2671537"/>
            <a:ext cx="7325479" cy="18149"/>
          </a:xfrm>
          <a:prstGeom prst="line">
            <a:avLst/>
          </a:prstGeom>
          <a:ln w="476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06DC0A35-0FBB-9AE2-9395-E1EB14AC5BFF}"/>
              </a:ext>
            </a:extLst>
          </p:cNvPr>
          <p:cNvCxnSpPr>
            <a:cxnSpLocks/>
            <a:stCxn id="80" idx="1"/>
          </p:cNvCxnSpPr>
          <p:nvPr/>
        </p:nvCxnSpPr>
        <p:spPr>
          <a:xfrm flipV="1">
            <a:off x="3450695" y="2689687"/>
            <a:ext cx="0" cy="139178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C4176B51-B136-46CC-6B34-00DB984CBEF1}"/>
              </a:ext>
            </a:extLst>
          </p:cNvPr>
          <p:cNvSpPr/>
          <p:nvPr/>
        </p:nvSpPr>
        <p:spPr>
          <a:xfrm rot="16200000">
            <a:off x="10851868" y="3454686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F896598-AEE3-650B-F5B6-45A9739CF12A}"/>
              </a:ext>
            </a:extLst>
          </p:cNvPr>
          <p:cNvSpPr/>
          <p:nvPr/>
        </p:nvSpPr>
        <p:spPr>
          <a:xfrm rot="16200000">
            <a:off x="10755388" y="5698282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690D217-7CCA-586D-6D13-A037A03B6816}"/>
              </a:ext>
            </a:extLst>
          </p:cNvPr>
          <p:cNvSpPr/>
          <p:nvPr/>
        </p:nvSpPr>
        <p:spPr>
          <a:xfrm rot="16200000">
            <a:off x="10111165" y="455784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77B5464D-8626-8FBA-E1F0-1DAF1E158340}"/>
              </a:ext>
            </a:extLst>
          </p:cNvPr>
          <p:cNvCxnSpPr>
            <a:cxnSpLocks/>
            <a:endCxn id="111" idx="3"/>
          </p:cNvCxnSpPr>
          <p:nvPr/>
        </p:nvCxnSpPr>
        <p:spPr>
          <a:xfrm flipH="1" flipV="1">
            <a:off x="9563334" y="4276544"/>
            <a:ext cx="1014303" cy="18913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51CDDE1-614E-5026-4D40-A7EB5DAB7FC1}"/>
              </a:ext>
            </a:extLst>
          </p:cNvPr>
          <p:cNvCxnSpPr>
            <a:cxnSpLocks/>
            <a:stCxn id="143" idx="0"/>
          </p:cNvCxnSpPr>
          <p:nvPr/>
        </p:nvCxnSpPr>
        <p:spPr>
          <a:xfrm flipH="1">
            <a:off x="9582090" y="4751740"/>
            <a:ext cx="1005449" cy="309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C227F7B6-11A0-BAB4-83D7-F144A1FB33B6}"/>
              </a:ext>
            </a:extLst>
          </p:cNvPr>
          <p:cNvCxnSpPr>
            <a:cxnSpLocks/>
          </p:cNvCxnSpPr>
          <p:nvPr/>
        </p:nvCxnSpPr>
        <p:spPr>
          <a:xfrm flipH="1">
            <a:off x="9573234" y="5031722"/>
            <a:ext cx="1014303" cy="35362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677C8CE6-3A54-5BF8-25DB-E4991F2BF284}"/>
              </a:ext>
            </a:extLst>
          </p:cNvPr>
          <p:cNvCxnSpPr>
            <a:cxnSpLocks/>
          </p:cNvCxnSpPr>
          <p:nvPr/>
        </p:nvCxnSpPr>
        <p:spPr>
          <a:xfrm flipH="1">
            <a:off x="10988191" y="3413954"/>
            <a:ext cx="340050" cy="88620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D1F0648C-A6B7-0944-4F99-0F5CF4E93608}"/>
              </a:ext>
            </a:extLst>
          </p:cNvPr>
          <p:cNvCxnSpPr>
            <a:cxnSpLocks/>
            <a:stCxn id="142" idx="0"/>
          </p:cNvCxnSpPr>
          <p:nvPr/>
        </p:nvCxnSpPr>
        <p:spPr>
          <a:xfrm flipH="1" flipV="1">
            <a:off x="10985229" y="4966051"/>
            <a:ext cx="246533" cy="9261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CB4C174D-A295-C11C-DB4F-7AD5B47631A4}"/>
              </a:ext>
            </a:extLst>
          </p:cNvPr>
          <p:cNvCxnSpPr>
            <a:cxnSpLocks/>
          </p:cNvCxnSpPr>
          <p:nvPr/>
        </p:nvCxnSpPr>
        <p:spPr>
          <a:xfrm flipV="1">
            <a:off x="3738282" y="2680611"/>
            <a:ext cx="6768435" cy="6563"/>
          </a:xfrm>
          <a:prstGeom prst="line">
            <a:avLst/>
          </a:prstGeom>
          <a:ln w="476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2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5CDF-D45B-A3E3-7E2E-28652DC7B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switch topologies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A6BB52-E63E-6C19-95D0-6EE3BC5095F1}"/>
              </a:ext>
            </a:extLst>
          </p:cNvPr>
          <p:cNvSpPr txBox="1"/>
          <p:nvPr/>
        </p:nvSpPr>
        <p:spPr>
          <a:xfrm>
            <a:off x="483796" y="265693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770EB0-3412-420F-44EA-D986E4F32A08}"/>
              </a:ext>
            </a:extLst>
          </p:cNvPr>
          <p:cNvSpPr txBox="1"/>
          <p:nvPr/>
        </p:nvSpPr>
        <p:spPr>
          <a:xfrm>
            <a:off x="483796" y="3286973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796AA6-48B2-26F7-D65F-BB88ECA97B00}"/>
              </a:ext>
            </a:extLst>
          </p:cNvPr>
          <p:cNvSpPr txBox="1"/>
          <p:nvPr/>
        </p:nvSpPr>
        <p:spPr>
          <a:xfrm>
            <a:off x="483795" y="3946529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5D73C4-27E3-D1CA-0E91-6270DEEB4029}"/>
              </a:ext>
            </a:extLst>
          </p:cNvPr>
          <p:cNvSpPr txBox="1"/>
          <p:nvPr/>
        </p:nvSpPr>
        <p:spPr>
          <a:xfrm>
            <a:off x="483795" y="456990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AA382F-33EF-7D97-66A0-35113DE58F86}"/>
              </a:ext>
            </a:extLst>
          </p:cNvPr>
          <p:cNvSpPr txBox="1"/>
          <p:nvPr/>
        </p:nvSpPr>
        <p:spPr>
          <a:xfrm>
            <a:off x="483795" y="530992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BB691A-0337-CEF2-DC99-01700E5F1852}"/>
              </a:ext>
            </a:extLst>
          </p:cNvPr>
          <p:cNvSpPr/>
          <p:nvPr/>
        </p:nvSpPr>
        <p:spPr>
          <a:xfrm>
            <a:off x="2196763" y="4488689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6600DC-4758-639D-0C8E-F28B6F756D55}"/>
              </a:ext>
            </a:extLst>
          </p:cNvPr>
          <p:cNvSpPr/>
          <p:nvPr/>
        </p:nvSpPr>
        <p:spPr>
          <a:xfrm>
            <a:off x="2177663" y="5247294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889979-F66A-AC83-C264-6786B3BCE3C7}"/>
              </a:ext>
            </a:extLst>
          </p:cNvPr>
          <p:cNvSpPr/>
          <p:nvPr/>
        </p:nvSpPr>
        <p:spPr>
          <a:xfrm>
            <a:off x="2164377" y="2611722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54BBB7-CAA4-E3BF-986E-DD443D2FC8FA}"/>
              </a:ext>
            </a:extLst>
          </p:cNvPr>
          <p:cNvSpPr/>
          <p:nvPr/>
        </p:nvSpPr>
        <p:spPr>
          <a:xfrm rot="5400000">
            <a:off x="2566558" y="3886997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7E7F19-DAB0-BAAA-BFF8-484F9430734D}"/>
              </a:ext>
            </a:extLst>
          </p:cNvPr>
          <p:cNvCxnSpPr>
            <a:cxnSpLocks/>
          </p:cNvCxnSpPr>
          <p:nvPr/>
        </p:nvCxnSpPr>
        <p:spPr>
          <a:xfrm flipH="1">
            <a:off x="2814958" y="2827581"/>
            <a:ext cx="1120548" cy="6884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5F7B80-3938-AB9A-0221-B838CE05C38E}"/>
              </a:ext>
            </a:extLst>
          </p:cNvPr>
          <p:cNvCxnSpPr>
            <a:cxnSpLocks/>
          </p:cNvCxnSpPr>
          <p:nvPr/>
        </p:nvCxnSpPr>
        <p:spPr>
          <a:xfrm>
            <a:off x="2786289" y="4476807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253EF9C-0B7E-D242-3079-47B3D5A91951}"/>
              </a:ext>
            </a:extLst>
          </p:cNvPr>
          <p:cNvSpPr/>
          <p:nvPr/>
        </p:nvSpPr>
        <p:spPr>
          <a:xfrm>
            <a:off x="2181933" y="3248036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E45BCE6-C651-1842-A585-0CB08440E564}"/>
              </a:ext>
            </a:extLst>
          </p:cNvPr>
          <p:cNvCxnSpPr>
            <a:cxnSpLocks/>
          </p:cNvCxnSpPr>
          <p:nvPr/>
        </p:nvCxnSpPr>
        <p:spPr>
          <a:xfrm flipH="1">
            <a:off x="2832514" y="3470779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0837669F-9063-7621-A65E-4BAB9FB77E30}"/>
              </a:ext>
            </a:extLst>
          </p:cNvPr>
          <p:cNvSpPr/>
          <p:nvPr/>
        </p:nvSpPr>
        <p:spPr>
          <a:xfrm>
            <a:off x="2194572" y="3888587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3753C5-5F8B-44FB-19A3-51C92D0BD8FF}"/>
              </a:ext>
            </a:extLst>
          </p:cNvPr>
          <p:cNvCxnSpPr>
            <a:cxnSpLocks/>
          </p:cNvCxnSpPr>
          <p:nvPr/>
        </p:nvCxnSpPr>
        <p:spPr>
          <a:xfrm flipH="1" flipV="1">
            <a:off x="2845153" y="4111330"/>
            <a:ext cx="1090353" cy="617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2579943-6E96-4661-EA71-F34DAF98BA56}"/>
              </a:ext>
            </a:extLst>
          </p:cNvPr>
          <p:cNvCxnSpPr>
            <a:cxnSpLocks/>
          </p:cNvCxnSpPr>
          <p:nvPr/>
        </p:nvCxnSpPr>
        <p:spPr>
          <a:xfrm flipH="1">
            <a:off x="2832514" y="4748601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995E368-9FCD-5A35-140C-931A28EEFB5E}"/>
              </a:ext>
            </a:extLst>
          </p:cNvPr>
          <p:cNvCxnSpPr>
            <a:cxnSpLocks/>
          </p:cNvCxnSpPr>
          <p:nvPr/>
        </p:nvCxnSpPr>
        <p:spPr>
          <a:xfrm flipH="1">
            <a:off x="2803833" y="5455047"/>
            <a:ext cx="111257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25B15799-1655-0DB5-C39E-DFF90AAFEA9A}"/>
              </a:ext>
            </a:extLst>
          </p:cNvPr>
          <p:cNvSpPr/>
          <p:nvPr/>
        </p:nvSpPr>
        <p:spPr>
          <a:xfrm rot="5400000">
            <a:off x="6923405" y="3886997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2B34ED-9AD5-58DE-0036-478FD32748B0}"/>
              </a:ext>
            </a:extLst>
          </p:cNvPr>
          <p:cNvSpPr/>
          <p:nvPr/>
        </p:nvSpPr>
        <p:spPr>
          <a:xfrm rot="5400000">
            <a:off x="4877538" y="3875228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24E4063-40C5-011B-058F-0ECB14E35100}"/>
              </a:ext>
            </a:extLst>
          </p:cNvPr>
          <p:cNvCxnSpPr>
            <a:cxnSpLocks/>
          </p:cNvCxnSpPr>
          <p:nvPr/>
        </p:nvCxnSpPr>
        <p:spPr>
          <a:xfrm flipH="1">
            <a:off x="4549211" y="288897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78FCB5E-C74A-23A6-8D06-5ABE4A1DBF6E}"/>
              </a:ext>
            </a:extLst>
          </p:cNvPr>
          <p:cNvCxnSpPr>
            <a:cxnSpLocks/>
          </p:cNvCxnSpPr>
          <p:nvPr/>
        </p:nvCxnSpPr>
        <p:spPr>
          <a:xfrm flipH="1">
            <a:off x="4549211" y="3230159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1ED0458-4A83-E09B-5CB5-B657B4CB0136}"/>
              </a:ext>
            </a:extLst>
          </p:cNvPr>
          <p:cNvCxnSpPr>
            <a:cxnSpLocks/>
          </p:cNvCxnSpPr>
          <p:nvPr/>
        </p:nvCxnSpPr>
        <p:spPr>
          <a:xfrm flipH="1">
            <a:off x="4549211" y="360115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C7630F4-8A98-EE8F-0246-F841FC798400}"/>
              </a:ext>
            </a:extLst>
          </p:cNvPr>
          <p:cNvCxnSpPr>
            <a:cxnSpLocks/>
          </p:cNvCxnSpPr>
          <p:nvPr/>
        </p:nvCxnSpPr>
        <p:spPr>
          <a:xfrm flipH="1">
            <a:off x="4549211" y="400060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5A13988-F3AF-0556-9D9D-44862B408AD4}"/>
              </a:ext>
            </a:extLst>
          </p:cNvPr>
          <p:cNvCxnSpPr>
            <a:cxnSpLocks/>
          </p:cNvCxnSpPr>
          <p:nvPr/>
        </p:nvCxnSpPr>
        <p:spPr>
          <a:xfrm flipH="1">
            <a:off x="4549211" y="437183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CA449C0-2495-511F-1CE3-FAAC6801DCE2}"/>
              </a:ext>
            </a:extLst>
          </p:cNvPr>
          <p:cNvCxnSpPr>
            <a:cxnSpLocks/>
          </p:cNvCxnSpPr>
          <p:nvPr/>
        </p:nvCxnSpPr>
        <p:spPr>
          <a:xfrm flipH="1">
            <a:off x="4549211" y="473072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F478EC6-0F16-E7F0-DF67-00E82586B9ED}"/>
              </a:ext>
            </a:extLst>
          </p:cNvPr>
          <p:cNvCxnSpPr>
            <a:cxnSpLocks/>
          </p:cNvCxnSpPr>
          <p:nvPr/>
        </p:nvCxnSpPr>
        <p:spPr>
          <a:xfrm flipH="1">
            <a:off x="4549211" y="5078870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1A8F7F3-5FCD-3D12-0781-9028DB1A18B8}"/>
              </a:ext>
            </a:extLst>
          </p:cNvPr>
          <p:cNvCxnSpPr>
            <a:cxnSpLocks/>
          </p:cNvCxnSpPr>
          <p:nvPr/>
        </p:nvCxnSpPr>
        <p:spPr>
          <a:xfrm flipH="1">
            <a:off x="4554838" y="542313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822FEFD-CFB6-8F91-030A-6D359FB78EEF}"/>
              </a:ext>
            </a:extLst>
          </p:cNvPr>
          <p:cNvCxnSpPr>
            <a:cxnSpLocks/>
          </p:cNvCxnSpPr>
          <p:nvPr/>
        </p:nvCxnSpPr>
        <p:spPr>
          <a:xfrm flipH="1">
            <a:off x="4549211" y="570683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DA00BEE-F33D-2A6D-993C-4ED762BA9BBE}"/>
              </a:ext>
            </a:extLst>
          </p:cNvPr>
          <p:cNvCxnSpPr>
            <a:cxnSpLocks/>
          </p:cNvCxnSpPr>
          <p:nvPr/>
        </p:nvCxnSpPr>
        <p:spPr>
          <a:xfrm flipH="1">
            <a:off x="4549211" y="2639055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3BBC06B-5D2C-E342-ED95-422277FE4D9D}"/>
              </a:ext>
            </a:extLst>
          </p:cNvPr>
          <p:cNvCxnSpPr>
            <a:cxnSpLocks/>
          </p:cNvCxnSpPr>
          <p:nvPr/>
        </p:nvCxnSpPr>
        <p:spPr>
          <a:xfrm flipH="1">
            <a:off x="6860192" y="292543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E9C78B9-718B-2795-A836-E3092F40F13A}"/>
              </a:ext>
            </a:extLst>
          </p:cNvPr>
          <p:cNvCxnSpPr>
            <a:cxnSpLocks/>
          </p:cNvCxnSpPr>
          <p:nvPr/>
        </p:nvCxnSpPr>
        <p:spPr>
          <a:xfrm flipH="1">
            <a:off x="6860192" y="326661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689B20F-FB90-1377-A1EE-7C48F44DD393}"/>
              </a:ext>
            </a:extLst>
          </p:cNvPr>
          <p:cNvCxnSpPr>
            <a:cxnSpLocks/>
          </p:cNvCxnSpPr>
          <p:nvPr/>
        </p:nvCxnSpPr>
        <p:spPr>
          <a:xfrm flipH="1">
            <a:off x="6860192" y="363761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45B49B0-2A0E-986E-7DA0-FC6E3E72D3F5}"/>
              </a:ext>
            </a:extLst>
          </p:cNvPr>
          <p:cNvCxnSpPr>
            <a:cxnSpLocks/>
          </p:cNvCxnSpPr>
          <p:nvPr/>
        </p:nvCxnSpPr>
        <p:spPr>
          <a:xfrm flipH="1">
            <a:off x="6860192" y="403706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DAD4BE3-EEE3-41AF-CFCE-9EBCD241316D}"/>
              </a:ext>
            </a:extLst>
          </p:cNvPr>
          <p:cNvCxnSpPr>
            <a:cxnSpLocks/>
          </p:cNvCxnSpPr>
          <p:nvPr/>
        </p:nvCxnSpPr>
        <p:spPr>
          <a:xfrm flipH="1">
            <a:off x="6860192" y="440829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ACF15A6-4189-C4B9-BC82-B469C96AF31F}"/>
              </a:ext>
            </a:extLst>
          </p:cNvPr>
          <p:cNvCxnSpPr>
            <a:cxnSpLocks/>
          </p:cNvCxnSpPr>
          <p:nvPr/>
        </p:nvCxnSpPr>
        <p:spPr>
          <a:xfrm flipH="1">
            <a:off x="6860192" y="476718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5FB652B-E359-72CB-8449-532D8E958B15}"/>
              </a:ext>
            </a:extLst>
          </p:cNvPr>
          <p:cNvCxnSpPr>
            <a:cxnSpLocks/>
          </p:cNvCxnSpPr>
          <p:nvPr/>
        </p:nvCxnSpPr>
        <p:spPr>
          <a:xfrm flipH="1">
            <a:off x="6860192" y="5115329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19CDABB-69A5-7C38-135E-3A13024DF131}"/>
              </a:ext>
            </a:extLst>
          </p:cNvPr>
          <p:cNvCxnSpPr>
            <a:cxnSpLocks/>
          </p:cNvCxnSpPr>
          <p:nvPr/>
        </p:nvCxnSpPr>
        <p:spPr>
          <a:xfrm flipH="1">
            <a:off x="6865819" y="545959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24B183E-A6FF-FD78-B33A-BA66580C0806}"/>
              </a:ext>
            </a:extLst>
          </p:cNvPr>
          <p:cNvCxnSpPr>
            <a:cxnSpLocks/>
          </p:cNvCxnSpPr>
          <p:nvPr/>
        </p:nvCxnSpPr>
        <p:spPr>
          <a:xfrm flipH="1">
            <a:off x="6860192" y="574329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C38D9F4-B309-17DE-AB7A-EAA034C7D200}"/>
              </a:ext>
            </a:extLst>
          </p:cNvPr>
          <p:cNvCxnSpPr>
            <a:cxnSpLocks/>
          </p:cNvCxnSpPr>
          <p:nvPr/>
        </p:nvCxnSpPr>
        <p:spPr>
          <a:xfrm flipH="1">
            <a:off x="6860192" y="267551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198D9BC-AFD8-7AAD-419F-2DD0ED0A68F3}"/>
              </a:ext>
            </a:extLst>
          </p:cNvPr>
          <p:cNvSpPr txBox="1"/>
          <p:nvPr/>
        </p:nvSpPr>
        <p:spPr>
          <a:xfrm>
            <a:off x="10509224" y="264291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DF4137-2CFF-E1F3-98B5-B555465A4961}"/>
              </a:ext>
            </a:extLst>
          </p:cNvPr>
          <p:cNvSpPr txBox="1"/>
          <p:nvPr/>
        </p:nvSpPr>
        <p:spPr>
          <a:xfrm>
            <a:off x="10509224" y="333589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C80F786-386F-E6E2-14C6-D371FE8B2E03}"/>
              </a:ext>
            </a:extLst>
          </p:cNvPr>
          <p:cNvSpPr txBox="1"/>
          <p:nvPr/>
        </p:nvSpPr>
        <p:spPr>
          <a:xfrm>
            <a:off x="10509224" y="400211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640DA4A-8EEB-A186-4F42-B77464D818ED}"/>
              </a:ext>
            </a:extLst>
          </p:cNvPr>
          <p:cNvSpPr txBox="1"/>
          <p:nvPr/>
        </p:nvSpPr>
        <p:spPr>
          <a:xfrm>
            <a:off x="10509224" y="4666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03371C2-3F42-AC14-76DB-E0C755506AB3}"/>
              </a:ext>
            </a:extLst>
          </p:cNvPr>
          <p:cNvSpPr txBox="1"/>
          <p:nvPr/>
        </p:nvSpPr>
        <p:spPr>
          <a:xfrm>
            <a:off x="10509224" y="530374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0A29820-FE9A-23BC-B706-6DCC2043008C}"/>
              </a:ext>
            </a:extLst>
          </p:cNvPr>
          <p:cNvSpPr/>
          <p:nvPr/>
        </p:nvSpPr>
        <p:spPr>
          <a:xfrm>
            <a:off x="9861686" y="4621761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565DA09-543A-C642-5AFF-D467F37374EC}"/>
              </a:ext>
            </a:extLst>
          </p:cNvPr>
          <p:cNvSpPr/>
          <p:nvPr/>
        </p:nvSpPr>
        <p:spPr>
          <a:xfrm>
            <a:off x="9883054" y="5259498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793EA42-384D-3A32-DCE1-509CA7FE12FB}"/>
              </a:ext>
            </a:extLst>
          </p:cNvPr>
          <p:cNvSpPr/>
          <p:nvPr/>
        </p:nvSpPr>
        <p:spPr>
          <a:xfrm>
            <a:off x="9883054" y="2579672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6AD270F-120E-18A5-1AB4-5C0D7E5F045B}"/>
              </a:ext>
            </a:extLst>
          </p:cNvPr>
          <p:cNvCxnSpPr>
            <a:cxnSpLocks/>
          </p:cNvCxnSpPr>
          <p:nvPr/>
        </p:nvCxnSpPr>
        <p:spPr>
          <a:xfrm>
            <a:off x="12500827" y="4507080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A174662C-5C0D-A058-76BA-6215BE31E57E}"/>
              </a:ext>
            </a:extLst>
          </p:cNvPr>
          <p:cNvSpPr/>
          <p:nvPr/>
        </p:nvSpPr>
        <p:spPr>
          <a:xfrm>
            <a:off x="9883054" y="3297784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D0715C4-9D51-6334-18AE-7F5B3C2A4265}"/>
              </a:ext>
            </a:extLst>
          </p:cNvPr>
          <p:cNvSpPr/>
          <p:nvPr/>
        </p:nvSpPr>
        <p:spPr>
          <a:xfrm>
            <a:off x="9861686" y="3946529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74861E8-79AB-E6A6-9E19-DF4D2ED01E60}"/>
              </a:ext>
            </a:extLst>
          </p:cNvPr>
          <p:cNvCxnSpPr>
            <a:cxnSpLocks/>
          </p:cNvCxnSpPr>
          <p:nvPr/>
        </p:nvCxnSpPr>
        <p:spPr>
          <a:xfrm flipH="1">
            <a:off x="8838942" y="2856125"/>
            <a:ext cx="1120548" cy="6884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F95B9B7-89E4-BF01-4403-0AE45CEF21D7}"/>
              </a:ext>
            </a:extLst>
          </p:cNvPr>
          <p:cNvCxnSpPr>
            <a:cxnSpLocks/>
          </p:cNvCxnSpPr>
          <p:nvPr/>
        </p:nvCxnSpPr>
        <p:spPr>
          <a:xfrm flipH="1">
            <a:off x="8856498" y="3499323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DF63860-31D0-D3DD-BF45-647D46203DC4}"/>
              </a:ext>
            </a:extLst>
          </p:cNvPr>
          <p:cNvCxnSpPr>
            <a:cxnSpLocks/>
          </p:cNvCxnSpPr>
          <p:nvPr/>
        </p:nvCxnSpPr>
        <p:spPr>
          <a:xfrm flipH="1" flipV="1">
            <a:off x="8869137" y="4139874"/>
            <a:ext cx="1090353" cy="617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1F49E5C-C674-93A7-DAC8-5F125E2FFF35}"/>
              </a:ext>
            </a:extLst>
          </p:cNvPr>
          <p:cNvCxnSpPr>
            <a:cxnSpLocks/>
          </p:cNvCxnSpPr>
          <p:nvPr/>
        </p:nvCxnSpPr>
        <p:spPr>
          <a:xfrm flipH="1">
            <a:off x="8856498" y="4777145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A9F71C7-BB62-1C78-05A9-EDE6D6E07111}"/>
              </a:ext>
            </a:extLst>
          </p:cNvPr>
          <p:cNvCxnSpPr>
            <a:cxnSpLocks/>
          </p:cNvCxnSpPr>
          <p:nvPr/>
        </p:nvCxnSpPr>
        <p:spPr>
          <a:xfrm flipH="1">
            <a:off x="8846917" y="5472444"/>
            <a:ext cx="111257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264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4995C-146A-2E70-7512-1F539771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1DBD2-8E61-6E02-E067-B2BBD8AFA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7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906</Words>
  <Application>Microsoft Office PowerPoint</Application>
  <PresentationFormat>Widescreen</PresentationFormat>
  <Paragraphs>221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OmniPath connecting NVMe over Fabrics</vt:lpstr>
      <vt:lpstr>CXL bridging across RDMA (OmniPath) fabrics</vt:lpstr>
      <vt:lpstr>CXL connecting NVMe</vt:lpstr>
      <vt:lpstr>OmniPath switch topologies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Aguilar, Michael J.</dc:creator>
  <cp:lastModifiedBy>Cayton, Phil</cp:lastModifiedBy>
  <cp:revision>2</cp:revision>
  <dcterms:created xsi:type="dcterms:W3CDTF">2023-03-07T16:53:47Z</dcterms:created>
  <dcterms:modified xsi:type="dcterms:W3CDTF">2023-03-09T00:19:43Z</dcterms:modified>
</cp:coreProperties>
</file>