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1845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82D0D-95DD-70D3-7014-3BF8D8356E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0B5F19-C3FD-B5D8-1F5E-56034A1191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A50D9-6006-4DA4-A1E2-55534F52E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77A5C-D84F-8E45-B867-3B8EF81F304C}" type="datetimeFigureOut">
              <a:rPr lang="en-US" smtClean="0"/>
              <a:t>8/4/23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6CC3F-80AE-37F0-34B7-01F7E4905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E7B5C-0951-7053-4E08-BFF8F77F2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69E8-B4A9-B045-A7B7-FF0E0E8D32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563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51DFD-FF6A-69DB-DACF-F2876418F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9CE64D-DA55-9BCB-3F05-2978F554F5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262BE-9F90-347A-C0A2-4C8B50D20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77A5C-D84F-8E45-B867-3B8EF81F304C}" type="datetimeFigureOut">
              <a:rPr lang="en-US" smtClean="0"/>
              <a:t>8/4/23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1CD88-FA1F-BB7D-DAB0-E360A48DB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D0DA5-4183-9A16-7094-07F7B3A6B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69E8-B4A9-B045-A7B7-FF0E0E8D32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521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0AE470-DFDC-F441-4697-A40F312AC3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54A7D8-3517-5912-9BC2-A090B4E7BE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4FF5E-337D-049D-5BD6-BBB4513F7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77A5C-D84F-8E45-B867-3B8EF81F304C}" type="datetimeFigureOut">
              <a:rPr lang="en-US" smtClean="0"/>
              <a:t>8/4/23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E61DE9-C4D2-AC9F-8DD2-535B3FDA8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194F3-86CA-DEB3-DC3E-73BB21509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69E8-B4A9-B045-A7B7-FF0E0E8D32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27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96206-21E5-5F44-D228-618FF9E0A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E9595-603A-64A5-D6FD-66B6B6B14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1FA56-7C6F-AE42-3925-6E641910A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77A5C-D84F-8E45-B867-3B8EF81F304C}" type="datetimeFigureOut">
              <a:rPr lang="en-US" smtClean="0"/>
              <a:t>8/4/23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FA50A-3C47-9A01-9FCE-3157A52B7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44711-A489-E01A-322D-5346316E4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69E8-B4A9-B045-A7B7-FF0E0E8D32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219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4D366-7435-D327-D6A0-DEEB08A24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57F619-2EEC-D277-40AE-D9028EDA8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C41D4-AF45-6EE0-B7F8-73A35B4BE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77A5C-D84F-8E45-B867-3B8EF81F304C}" type="datetimeFigureOut">
              <a:rPr lang="en-US" smtClean="0"/>
              <a:t>8/4/23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4B2D02-C8FE-3188-6E39-50308B0F3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E636BF-D876-824B-2613-4C8437BAE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69E8-B4A9-B045-A7B7-FF0E0E8D32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066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E9025-ED28-90E5-C0CA-9AD71BB5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E1A39-39B0-01DD-2DBC-692726D806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B5785A-7A20-D34D-ABD5-8F6C9A5364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E3B7F3-C1DD-3F72-B202-BC4FF2063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77A5C-D84F-8E45-B867-3B8EF81F304C}" type="datetimeFigureOut">
              <a:rPr lang="en-US" smtClean="0"/>
              <a:t>8/4/23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3C4F4E-D0EE-38E2-BD35-048146126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40E453-A10F-39AD-5904-A37CE3E2E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69E8-B4A9-B045-A7B7-FF0E0E8D32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24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792A3-A5E6-5606-06FA-1121F1C8C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F17C9-078E-775B-89D6-54148C0CF0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A9BB36-D300-06B8-ECFB-F33A23B923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F205B0-1AF3-D725-2CDB-06BD98A805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D42571-3F42-A9CD-E47C-126FEEB89C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99022D-E764-6E15-B63D-55470F677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77A5C-D84F-8E45-B867-3B8EF81F304C}" type="datetimeFigureOut">
              <a:rPr lang="en-US" smtClean="0"/>
              <a:t>8/4/23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5B118E-20E5-EDD0-18F5-470C4A945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0C6697-0ABE-9E64-2BA5-4A87020B7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69E8-B4A9-B045-A7B7-FF0E0E8D32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868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27295-88C7-8D6A-F2F5-EE3236519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D3BCB8-1C83-925F-AA31-F5F2F64C8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77A5C-D84F-8E45-B867-3B8EF81F304C}" type="datetimeFigureOut">
              <a:rPr lang="en-US" smtClean="0"/>
              <a:t>8/4/23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358F69-1CD7-BE45-3172-024C40EA7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F62CB0-8F22-ACE9-3D9D-4D72C3B03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69E8-B4A9-B045-A7B7-FF0E0E8D32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19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1FAB08-1CF9-1929-975E-22403BF06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77A5C-D84F-8E45-B867-3B8EF81F304C}" type="datetimeFigureOut">
              <a:rPr lang="en-US" smtClean="0"/>
              <a:t>8/4/23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B0853D-4545-4473-59B8-616C58A29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7818CC-00F4-61FA-2F78-970C8BCC8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69E8-B4A9-B045-A7B7-FF0E0E8D32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94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CE260-B9B4-1E1C-53CE-066E19D8E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22EA4-2D20-B720-510A-E13D06E5B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FE39A3-3D69-EBA4-44E9-08B3C38B8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8B25C-124F-9102-E5AB-B1825A2F8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77A5C-D84F-8E45-B867-3B8EF81F304C}" type="datetimeFigureOut">
              <a:rPr lang="en-US" smtClean="0"/>
              <a:t>8/4/23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4CF02A-69C2-4903-806B-6B3B1660F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BD68E-0543-45CF-2777-8AE97C42C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69E8-B4A9-B045-A7B7-FF0E0E8D32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63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09492-6D0B-C2D6-D053-03BA45C4E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4CC22A-9036-EE02-F9DF-D75B9573F6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BC6BA8-09F1-D902-09BC-865106F5B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7CC706-A5C0-AD8B-9FFE-CB748D766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77A5C-D84F-8E45-B867-3B8EF81F304C}" type="datetimeFigureOut">
              <a:rPr lang="en-US" smtClean="0"/>
              <a:t>8/4/23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D650B1-0C00-6206-B448-7A3B85888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8135C7-AD79-73AF-065C-0F5EB5442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69E8-B4A9-B045-A7B7-FF0E0E8D32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C35075-2BF8-E248-38D2-CDCDAA81A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170D23-BCD2-2155-A699-7BC34BA35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2B27E0-A971-2E05-412E-0747BEACE2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77A5C-D84F-8E45-B867-3B8EF81F304C}" type="datetimeFigureOut">
              <a:rPr lang="en-US" smtClean="0"/>
              <a:t>8/4/23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8D3C4F-9EC7-2EAD-A11E-3084D52AE1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9E180-D24F-964B-EE4B-5630429FB1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69E8-B4A9-B045-A7B7-FF0E0E8D32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042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92FB8-0162-9090-473E-917C2004E4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CAA5B3-5D91-2928-E84C-6321367EFC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604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43ED0-A817-EA3D-113D-694189857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Agent Framework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0FE8A6A-B9E8-6A19-1D68-D53B9DD38948}"/>
              </a:ext>
            </a:extLst>
          </p:cNvPr>
          <p:cNvSpPr/>
          <p:nvPr/>
        </p:nvSpPr>
        <p:spPr>
          <a:xfrm>
            <a:off x="7165116" y="391574"/>
            <a:ext cx="4407673" cy="6101301"/>
          </a:xfrm>
          <a:prstGeom prst="rect">
            <a:avLst/>
          </a:prstGeom>
          <a:solidFill>
            <a:srgbClr val="F4943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B14629-F0BE-A36D-8D3C-4B2BF05C285A}"/>
              </a:ext>
            </a:extLst>
          </p:cNvPr>
          <p:cNvSpPr/>
          <p:nvPr/>
        </p:nvSpPr>
        <p:spPr>
          <a:xfrm>
            <a:off x="7252405" y="478523"/>
            <a:ext cx="4166077" cy="850536"/>
          </a:xfrm>
          <a:prstGeom prst="rect">
            <a:avLst/>
          </a:prstGeom>
          <a:solidFill>
            <a:srgbClr val="F3998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Resource Control Operations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(e.g., Compute, FAM, Storage Fabric)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FEA06D-FCA6-0952-ED6D-CC8D75EF9BE3}"/>
              </a:ext>
            </a:extLst>
          </p:cNvPr>
          <p:cNvSpPr/>
          <p:nvPr/>
        </p:nvSpPr>
        <p:spPr>
          <a:xfrm>
            <a:off x="7263167" y="2789701"/>
            <a:ext cx="4144550" cy="88636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Resource Events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08CDCE-C2EC-6270-B6F3-34D2C69DF2A5}"/>
              </a:ext>
            </a:extLst>
          </p:cNvPr>
          <p:cNvSpPr/>
          <p:nvPr/>
        </p:nvSpPr>
        <p:spPr>
          <a:xfrm>
            <a:off x="7252405" y="3808180"/>
            <a:ext cx="4144550" cy="1169069"/>
          </a:xfrm>
          <a:prstGeom prst="rect">
            <a:avLst/>
          </a:prstGeom>
          <a:solidFill>
            <a:srgbClr val="FA528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Composition Policies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132EA6-AAA0-0DB7-6185-34ACFE5B21D2}"/>
              </a:ext>
            </a:extLst>
          </p:cNvPr>
          <p:cNvSpPr/>
          <p:nvPr/>
        </p:nvSpPr>
        <p:spPr>
          <a:xfrm>
            <a:off x="7263169" y="1379456"/>
            <a:ext cx="4144550" cy="13553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Resource Graph Representation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(e.g., Compute, FAM, Storage Fabric)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Can 8">
            <a:extLst>
              <a:ext uri="{FF2B5EF4-FFF2-40B4-BE49-F238E27FC236}">
                <a16:creationId xmlns:a16="http://schemas.microsoft.com/office/drawing/2014/main" id="{634DA728-DAFE-8595-15FA-2D687012411C}"/>
              </a:ext>
            </a:extLst>
          </p:cNvPr>
          <p:cNvSpPr/>
          <p:nvPr/>
        </p:nvSpPr>
        <p:spPr>
          <a:xfrm>
            <a:off x="8335373" y="1947117"/>
            <a:ext cx="1976637" cy="740185"/>
          </a:xfrm>
          <a:prstGeom prst="ca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Graph Reference Database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2BBCA6-5C8D-FC24-34D0-A80E63A40012}"/>
              </a:ext>
            </a:extLst>
          </p:cNvPr>
          <p:cNvSpPr/>
          <p:nvPr/>
        </p:nvSpPr>
        <p:spPr>
          <a:xfrm>
            <a:off x="7252405" y="5055590"/>
            <a:ext cx="4144550" cy="1316147"/>
          </a:xfrm>
          <a:prstGeom prst="rect">
            <a:avLst/>
          </a:prstGeom>
          <a:solidFill>
            <a:srgbClr val="D46DD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Authorization Block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Can 10">
            <a:extLst>
              <a:ext uri="{FF2B5EF4-FFF2-40B4-BE49-F238E27FC236}">
                <a16:creationId xmlns:a16="http://schemas.microsoft.com/office/drawing/2014/main" id="{CC9C6FF5-20DC-8E6C-754A-ACA57AC53E18}"/>
              </a:ext>
            </a:extLst>
          </p:cNvPr>
          <p:cNvSpPr/>
          <p:nvPr/>
        </p:nvSpPr>
        <p:spPr>
          <a:xfrm>
            <a:off x="8337350" y="4183222"/>
            <a:ext cx="1974660" cy="747274"/>
          </a:xfrm>
          <a:prstGeom prst="ca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Graph Reference Database</a:t>
            </a:r>
          </a:p>
        </p:txBody>
      </p:sp>
      <p:sp>
        <p:nvSpPr>
          <p:cNvPr id="12" name="Can 11">
            <a:extLst>
              <a:ext uri="{FF2B5EF4-FFF2-40B4-BE49-F238E27FC236}">
                <a16:creationId xmlns:a16="http://schemas.microsoft.com/office/drawing/2014/main" id="{51B0FDFB-321A-52A6-86BA-960F0E991549}"/>
              </a:ext>
            </a:extLst>
          </p:cNvPr>
          <p:cNvSpPr/>
          <p:nvPr/>
        </p:nvSpPr>
        <p:spPr>
          <a:xfrm>
            <a:off x="8337350" y="5546122"/>
            <a:ext cx="1974660" cy="747274"/>
          </a:xfrm>
          <a:prstGeom prst="can">
            <a:avLst/>
          </a:pr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Graph Reference Database Entry</a:t>
            </a:r>
          </a:p>
        </p:txBody>
      </p:sp>
    </p:spTree>
    <p:extLst>
      <p:ext uri="{BB962C8B-B14F-4D97-AF65-F5344CB8AC3E}">
        <p14:creationId xmlns:p14="http://schemas.microsoft.com/office/powerpoint/2010/main" val="637257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D58864-617F-3EF3-B8EC-FD9AA796B623}"/>
              </a:ext>
            </a:extLst>
          </p:cNvPr>
          <p:cNvSpPr/>
          <p:nvPr/>
        </p:nvSpPr>
        <p:spPr>
          <a:xfrm rot="16200000">
            <a:off x="1048049" y="3184138"/>
            <a:ext cx="5558791" cy="362363"/>
          </a:xfrm>
          <a:prstGeom prst="rect">
            <a:avLst/>
          </a:prstGeom>
          <a:solidFill>
            <a:srgbClr val="C649B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Message Queue</a:t>
            </a:r>
          </a:p>
        </p:txBody>
      </p:sp>
      <p:sp>
        <p:nvSpPr>
          <p:cNvPr id="5" name="CustomShape 19">
            <a:extLst>
              <a:ext uri="{FF2B5EF4-FFF2-40B4-BE49-F238E27FC236}">
                <a16:creationId xmlns:a16="http://schemas.microsoft.com/office/drawing/2014/main" id="{6FDB8236-27F3-CE4A-C885-317E81D9B47D}"/>
              </a:ext>
            </a:extLst>
          </p:cNvPr>
          <p:cNvSpPr/>
          <p:nvPr/>
        </p:nvSpPr>
        <p:spPr>
          <a:xfrm flipH="1">
            <a:off x="372880" y="565423"/>
            <a:ext cx="3051629" cy="555877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1" spc="-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Sunfish</a:t>
            </a:r>
            <a:r>
              <a:rPr lang="en-US" sz="2000" b="1" strike="noStrike" spc="-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Services</a:t>
            </a:r>
            <a:endParaRPr lang="en-IE" sz="2000" b="1" strike="noStrike" spc="-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stomShape 36">
            <a:extLst>
              <a:ext uri="{FF2B5EF4-FFF2-40B4-BE49-F238E27FC236}">
                <a16:creationId xmlns:a16="http://schemas.microsoft.com/office/drawing/2014/main" id="{3FF6F12F-E0EE-E8E6-0CCC-9C9444EAD40A}"/>
              </a:ext>
            </a:extLst>
          </p:cNvPr>
          <p:cNvSpPr/>
          <p:nvPr/>
        </p:nvSpPr>
        <p:spPr>
          <a:xfrm flipH="1">
            <a:off x="649258" y="906784"/>
            <a:ext cx="2597885" cy="675507"/>
          </a:xfrm>
          <a:prstGeom prst="rect">
            <a:avLst/>
          </a:prstGeom>
          <a:solidFill>
            <a:srgbClr val="FFFFFF"/>
          </a:solidFill>
          <a:ln w="6480">
            <a:solidFill>
              <a:srgbClr val="7030A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 Inventory</a:t>
            </a:r>
            <a:endParaRPr lang="en-IE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stomShape 30">
            <a:extLst>
              <a:ext uri="{FF2B5EF4-FFF2-40B4-BE49-F238E27FC236}">
                <a16:creationId xmlns:a16="http://schemas.microsoft.com/office/drawing/2014/main" id="{D0280632-C70B-0BC7-5FE0-FE16BCF95024}"/>
              </a:ext>
            </a:extLst>
          </p:cNvPr>
          <p:cNvSpPr/>
          <p:nvPr/>
        </p:nvSpPr>
        <p:spPr>
          <a:xfrm rot="16200000">
            <a:off x="3538664" y="3184138"/>
            <a:ext cx="5558789" cy="362364"/>
          </a:xfrm>
          <a:prstGeom prst="rect">
            <a:avLst/>
          </a:prstGeom>
          <a:solidFill>
            <a:srgbClr val="FF0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100" b="1" strike="noStrike" spc="-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RESTful API (RF/SF)</a:t>
            </a:r>
            <a:endParaRPr lang="en-IE" sz="1100" b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endParaRPr lang="en-IE" sz="1100" b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ylinder 64">
            <a:extLst>
              <a:ext uri="{FF2B5EF4-FFF2-40B4-BE49-F238E27FC236}">
                <a16:creationId xmlns:a16="http://schemas.microsoft.com/office/drawing/2014/main" id="{4A5B4A47-F635-B92B-D9D9-D9D8E341FDDD}"/>
              </a:ext>
            </a:extLst>
          </p:cNvPr>
          <p:cNvSpPr/>
          <p:nvPr/>
        </p:nvSpPr>
        <p:spPr>
          <a:xfrm>
            <a:off x="699063" y="5403086"/>
            <a:ext cx="2443657" cy="642100"/>
          </a:xfrm>
          <a:prstGeom prst="ca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Redfish/Swordfish</a:t>
            </a:r>
            <a:endParaRPr lang="en-IE" sz="20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CustomShape 36">
            <a:extLst>
              <a:ext uri="{FF2B5EF4-FFF2-40B4-BE49-F238E27FC236}">
                <a16:creationId xmlns:a16="http://schemas.microsoft.com/office/drawing/2014/main" id="{CD7EAF94-1BCB-5D79-8756-3985F08DAC56}"/>
              </a:ext>
            </a:extLst>
          </p:cNvPr>
          <p:cNvSpPr/>
          <p:nvPr/>
        </p:nvSpPr>
        <p:spPr>
          <a:xfrm flipH="1">
            <a:off x="642944" y="1656081"/>
            <a:ext cx="2597885" cy="657721"/>
          </a:xfrm>
          <a:prstGeom prst="rect">
            <a:avLst/>
          </a:prstGeom>
          <a:solidFill>
            <a:srgbClr val="FFFFFF"/>
          </a:solidFill>
          <a:ln w="6480">
            <a:solidFill>
              <a:srgbClr val="7030A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Redfish/Swordfish</a:t>
            </a:r>
          </a:p>
          <a:p>
            <a:pPr algn="ctr">
              <a:lnSpc>
                <a:spcPct val="100000"/>
              </a:lnSpc>
            </a:pPr>
            <a:r>
              <a:rPr lang="en-US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ree </a:t>
            </a:r>
            <a:r>
              <a:rPr lang="en-US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anagement</a:t>
            </a:r>
            <a:endParaRPr lang="en-IE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stomShape 36">
            <a:extLst>
              <a:ext uri="{FF2B5EF4-FFF2-40B4-BE49-F238E27FC236}">
                <a16:creationId xmlns:a16="http://schemas.microsoft.com/office/drawing/2014/main" id="{167A0382-6626-7F29-4031-81CE96298EC0}"/>
              </a:ext>
            </a:extLst>
          </p:cNvPr>
          <p:cNvSpPr/>
          <p:nvPr/>
        </p:nvSpPr>
        <p:spPr>
          <a:xfrm flipH="1">
            <a:off x="649254" y="3845309"/>
            <a:ext cx="2588419" cy="476665"/>
          </a:xfrm>
          <a:prstGeom prst="rect">
            <a:avLst/>
          </a:prstGeom>
          <a:solidFill>
            <a:srgbClr val="FFFFFF"/>
          </a:solidFill>
          <a:ln w="6480">
            <a:solidFill>
              <a:srgbClr val="7030A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Authentication</a:t>
            </a:r>
            <a:endParaRPr lang="en-IE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stomShape 36">
            <a:extLst>
              <a:ext uri="{FF2B5EF4-FFF2-40B4-BE49-F238E27FC236}">
                <a16:creationId xmlns:a16="http://schemas.microsoft.com/office/drawing/2014/main" id="{7C388408-D7C3-6EF5-984E-C7EA41536ADB}"/>
              </a:ext>
            </a:extLst>
          </p:cNvPr>
          <p:cNvSpPr/>
          <p:nvPr/>
        </p:nvSpPr>
        <p:spPr>
          <a:xfrm flipH="1">
            <a:off x="649252" y="4429951"/>
            <a:ext cx="2588419" cy="393072"/>
          </a:xfrm>
          <a:prstGeom prst="rect">
            <a:avLst/>
          </a:prstGeom>
          <a:solidFill>
            <a:srgbClr val="FFFFFF"/>
          </a:solidFill>
          <a:ln w="6480">
            <a:solidFill>
              <a:srgbClr val="7030A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Control</a:t>
            </a:r>
            <a:endParaRPr lang="en-IE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stomShape 36">
            <a:extLst>
              <a:ext uri="{FF2B5EF4-FFF2-40B4-BE49-F238E27FC236}">
                <a16:creationId xmlns:a16="http://schemas.microsoft.com/office/drawing/2014/main" id="{5B72BF4B-9A29-0F1C-A93F-AE34960108C4}"/>
              </a:ext>
            </a:extLst>
          </p:cNvPr>
          <p:cNvSpPr/>
          <p:nvPr/>
        </p:nvSpPr>
        <p:spPr>
          <a:xfrm flipH="1">
            <a:off x="649254" y="4931000"/>
            <a:ext cx="2588416" cy="393072"/>
          </a:xfrm>
          <a:prstGeom prst="rect">
            <a:avLst/>
          </a:prstGeom>
          <a:solidFill>
            <a:srgbClr val="FFFFFF"/>
          </a:solidFill>
          <a:ln w="6480">
            <a:solidFill>
              <a:srgbClr val="7030A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Events &amp; Logs</a:t>
            </a:r>
            <a:endParaRPr lang="en-IE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stomShape 36">
            <a:extLst>
              <a:ext uri="{FF2B5EF4-FFF2-40B4-BE49-F238E27FC236}">
                <a16:creationId xmlns:a16="http://schemas.microsoft.com/office/drawing/2014/main" id="{27D85790-1C95-4631-A1F2-8BDD3B45A12D}"/>
              </a:ext>
            </a:extLst>
          </p:cNvPr>
          <p:cNvSpPr/>
          <p:nvPr/>
        </p:nvSpPr>
        <p:spPr>
          <a:xfrm flipH="1">
            <a:off x="652406" y="2395906"/>
            <a:ext cx="2588422" cy="558426"/>
          </a:xfrm>
          <a:prstGeom prst="rect">
            <a:avLst/>
          </a:prstGeom>
          <a:solidFill>
            <a:srgbClr val="FFFFFF"/>
          </a:solidFill>
          <a:ln w="6480">
            <a:solidFill>
              <a:srgbClr val="7030A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0" tIns="45720" rIns="91440" bIns="45720" anchor="t">
            <a:noAutofit/>
          </a:bodyPr>
          <a:lstStyle/>
          <a:p>
            <a:pPr algn="ctr"/>
            <a:r>
              <a:rPr lang="en-US" spc="-1" dirty="0">
                <a:solidFill>
                  <a:srgbClr val="000000"/>
                </a:solidFill>
                <a:latin typeface="Arial"/>
                <a:cs typeface="Arial"/>
              </a:rPr>
              <a:t>Resource Configuration</a:t>
            </a:r>
            <a:endParaRPr lang="en-US" dirty="0">
              <a:cs typeface="Calibri"/>
            </a:endParaRPr>
          </a:p>
        </p:txBody>
      </p:sp>
      <p:sp>
        <p:nvSpPr>
          <p:cNvPr id="14" name="CustomShape 36">
            <a:extLst>
              <a:ext uri="{FF2B5EF4-FFF2-40B4-BE49-F238E27FC236}">
                <a16:creationId xmlns:a16="http://schemas.microsoft.com/office/drawing/2014/main" id="{2C32494C-368D-E252-DD1B-8874528F216A}"/>
              </a:ext>
            </a:extLst>
          </p:cNvPr>
          <p:cNvSpPr/>
          <p:nvPr/>
        </p:nvSpPr>
        <p:spPr>
          <a:xfrm flipH="1">
            <a:off x="652406" y="3060040"/>
            <a:ext cx="2588421" cy="675506"/>
          </a:xfrm>
          <a:prstGeom prst="rect">
            <a:avLst/>
          </a:prstGeom>
          <a:solidFill>
            <a:srgbClr val="FFFFFF"/>
          </a:solidFill>
          <a:ln w="6480">
            <a:solidFill>
              <a:srgbClr val="7030A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0" tIns="45720" rIns="91440" bIns="45720" anchor="t">
            <a:noAutofit/>
          </a:bodyPr>
          <a:lstStyle/>
          <a:p>
            <a:pPr algn="ctr"/>
            <a:r>
              <a:rPr lang="en-US" spc="-1" dirty="0">
                <a:solidFill>
                  <a:srgbClr val="000000"/>
                </a:solidFill>
                <a:latin typeface="Arial"/>
                <a:cs typeface="Arial"/>
              </a:rPr>
              <a:t>Fabric Configuration</a:t>
            </a:r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B309F6D-BB1C-7136-F8B6-866E78C00D42}"/>
              </a:ext>
            </a:extLst>
          </p:cNvPr>
          <p:cNvCxnSpPr>
            <a:cxnSpLocks/>
          </p:cNvCxnSpPr>
          <p:nvPr/>
        </p:nvCxnSpPr>
        <p:spPr>
          <a:xfrm flipV="1">
            <a:off x="4139033" y="2171127"/>
            <a:ext cx="1882140" cy="12881"/>
          </a:xfrm>
          <a:prstGeom prst="line">
            <a:avLst/>
          </a:prstGeom>
          <a:ln w="12382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0F2C340-5FC8-55F5-1968-932713734C5F}"/>
              </a:ext>
            </a:extLst>
          </p:cNvPr>
          <p:cNvCxnSpPr>
            <a:cxnSpLocks/>
          </p:cNvCxnSpPr>
          <p:nvPr/>
        </p:nvCxnSpPr>
        <p:spPr>
          <a:xfrm>
            <a:off x="4139033" y="4757491"/>
            <a:ext cx="1882140" cy="0"/>
          </a:xfrm>
          <a:prstGeom prst="line">
            <a:avLst/>
          </a:prstGeom>
          <a:ln w="1238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ADECA25-D1DC-D635-A981-F92B189A9319}"/>
              </a:ext>
            </a:extLst>
          </p:cNvPr>
          <p:cNvSpPr txBox="1"/>
          <p:nvPr/>
        </p:nvSpPr>
        <p:spPr>
          <a:xfrm>
            <a:off x="4618498" y="4995556"/>
            <a:ext cx="825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Events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175E156-26F2-5F9C-7E56-BA2D7124AE84}"/>
              </a:ext>
            </a:extLst>
          </p:cNvPr>
          <p:cNvSpPr txBox="1"/>
          <p:nvPr/>
        </p:nvSpPr>
        <p:spPr>
          <a:xfrm>
            <a:off x="4352264" y="2528100"/>
            <a:ext cx="1547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Transactions	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C06F904-9D30-BDC6-C756-99CEAF7B7E9C}"/>
              </a:ext>
            </a:extLst>
          </p:cNvPr>
          <p:cNvCxnSpPr>
            <a:cxnSpLocks/>
          </p:cNvCxnSpPr>
          <p:nvPr/>
        </p:nvCxnSpPr>
        <p:spPr>
          <a:xfrm>
            <a:off x="4139033" y="3535107"/>
            <a:ext cx="1912033" cy="0"/>
          </a:xfrm>
          <a:prstGeom prst="line">
            <a:avLst/>
          </a:prstGeom>
          <a:ln w="123825">
            <a:solidFill>
              <a:srgbClr val="92D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F8A1F1FF-CF44-C894-E501-66D656253B7B}"/>
              </a:ext>
            </a:extLst>
          </p:cNvPr>
          <p:cNvSpPr txBox="1"/>
          <p:nvPr/>
        </p:nvSpPr>
        <p:spPr>
          <a:xfrm>
            <a:off x="4666228" y="3742083"/>
            <a:ext cx="644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Data	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C389E55-6215-6A2C-9539-04A311386C2D}"/>
              </a:ext>
            </a:extLst>
          </p:cNvPr>
          <p:cNvSpPr/>
          <p:nvPr/>
        </p:nvSpPr>
        <p:spPr>
          <a:xfrm>
            <a:off x="6847082" y="585923"/>
            <a:ext cx="2426994" cy="557929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356700-6238-E69C-FE9C-9D5D585C5DCF}"/>
              </a:ext>
            </a:extLst>
          </p:cNvPr>
          <p:cNvSpPr/>
          <p:nvPr/>
        </p:nvSpPr>
        <p:spPr>
          <a:xfrm>
            <a:off x="10342179" y="585923"/>
            <a:ext cx="1807066" cy="557929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7E837CD-67F1-C8AB-5C10-76454A4E583A}"/>
              </a:ext>
            </a:extLst>
          </p:cNvPr>
          <p:cNvSpPr txBox="1"/>
          <p:nvPr/>
        </p:nvSpPr>
        <p:spPr>
          <a:xfrm>
            <a:off x="10504733" y="878147"/>
            <a:ext cx="148195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Hardware Specific </a:t>
            </a:r>
          </a:p>
          <a:p>
            <a:pPr algn="ctr"/>
            <a:r>
              <a:rPr lang="en-US" dirty="0"/>
              <a:t>Manager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BC525EF-A681-CC88-C9C8-0532903E62F3}"/>
              </a:ext>
            </a:extLst>
          </p:cNvPr>
          <p:cNvSpPr txBox="1"/>
          <p:nvPr/>
        </p:nvSpPr>
        <p:spPr>
          <a:xfrm>
            <a:off x="10504733" y="2136710"/>
            <a:ext cx="148195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Hardware Specific </a:t>
            </a:r>
          </a:p>
          <a:p>
            <a:pPr algn="ctr"/>
            <a:r>
              <a:rPr lang="en-US" dirty="0"/>
              <a:t>Manager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0EC0619-61C0-711A-D392-934EAFD277F0}"/>
              </a:ext>
            </a:extLst>
          </p:cNvPr>
          <p:cNvSpPr txBox="1"/>
          <p:nvPr/>
        </p:nvSpPr>
        <p:spPr>
          <a:xfrm>
            <a:off x="7025106" y="875205"/>
            <a:ext cx="207094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Gather Inventory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CDB3772-D990-AEA6-B59D-DD1F2B19A5A1}"/>
              </a:ext>
            </a:extLst>
          </p:cNvPr>
          <p:cNvSpPr txBox="1"/>
          <p:nvPr/>
        </p:nvSpPr>
        <p:spPr>
          <a:xfrm>
            <a:off x="7025105" y="1507792"/>
            <a:ext cx="207094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Get Route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7286589-B364-5C4A-DCF1-A1151C2A76A7}"/>
              </a:ext>
            </a:extLst>
          </p:cNvPr>
          <p:cNvSpPr txBox="1"/>
          <p:nvPr/>
        </p:nvSpPr>
        <p:spPr>
          <a:xfrm>
            <a:off x="7025105" y="2128372"/>
            <a:ext cx="207094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Set Route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9EB002A-E771-6E83-4EDA-5EDF764956B6}"/>
              </a:ext>
            </a:extLst>
          </p:cNvPr>
          <p:cNvSpPr txBox="1"/>
          <p:nvPr/>
        </p:nvSpPr>
        <p:spPr>
          <a:xfrm>
            <a:off x="7025105" y="2805099"/>
            <a:ext cx="207094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Add Resource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B2B5080-7D30-709C-DE53-05DC79D43C7D}"/>
              </a:ext>
            </a:extLst>
          </p:cNvPr>
          <p:cNvSpPr txBox="1"/>
          <p:nvPr/>
        </p:nvSpPr>
        <p:spPr>
          <a:xfrm>
            <a:off x="7025105" y="3450370"/>
            <a:ext cx="207094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Set Route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34954B7-B601-25E9-0F13-2FA4F2DACBDA}"/>
              </a:ext>
            </a:extLst>
          </p:cNvPr>
          <p:cNvSpPr txBox="1"/>
          <p:nvPr/>
        </p:nvSpPr>
        <p:spPr>
          <a:xfrm>
            <a:off x="7025104" y="4066010"/>
            <a:ext cx="207094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Get Configuration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59B129E-61ED-AFB3-E62A-0504D6FEAD13}"/>
              </a:ext>
            </a:extLst>
          </p:cNvPr>
          <p:cNvSpPr txBox="1"/>
          <p:nvPr/>
        </p:nvSpPr>
        <p:spPr>
          <a:xfrm>
            <a:off x="7025104" y="4722553"/>
            <a:ext cx="207094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Subscribe to Events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290BBF2-6D84-E7CC-6DDB-2BBCC36B93EE}"/>
              </a:ext>
            </a:extLst>
          </p:cNvPr>
          <p:cNvSpPr txBox="1"/>
          <p:nvPr/>
        </p:nvSpPr>
        <p:spPr>
          <a:xfrm>
            <a:off x="7025104" y="5339086"/>
            <a:ext cx="207094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Authenticate to Devices</a:t>
            </a:r>
          </a:p>
        </p:txBody>
      </p:sp>
    </p:spTree>
    <p:extLst>
      <p:ext uri="{BB962C8B-B14F-4D97-AF65-F5344CB8AC3E}">
        <p14:creationId xmlns:p14="http://schemas.microsoft.com/office/powerpoint/2010/main" val="337705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B71A4684-97F4-73A7-ACEF-6A455F3D90D5}"/>
              </a:ext>
            </a:extLst>
          </p:cNvPr>
          <p:cNvSpPr/>
          <p:nvPr/>
        </p:nvSpPr>
        <p:spPr>
          <a:xfrm>
            <a:off x="342892" y="2004213"/>
            <a:ext cx="1212545" cy="4667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Query Inventory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D1184A-7877-54CA-CD72-3175DFB2215E}"/>
              </a:ext>
            </a:extLst>
          </p:cNvPr>
          <p:cNvSpPr txBox="1"/>
          <p:nvPr/>
        </p:nvSpPr>
        <p:spPr>
          <a:xfrm>
            <a:off x="3430150" y="241827"/>
            <a:ext cx="312662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4B4B4B"/>
                </a:solidFill>
              </a:rPr>
              <a:t>Agent </a:t>
            </a:r>
            <a:r>
              <a:rPr lang="en-US" sz="3200" dirty="0">
                <a:solidFill>
                  <a:schemeClr val="tx1"/>
                </a:solidFill>
              </a:rPr>
              <a:t>Operations</a:t>
            </a:r>
          </a:p>
          <a:p>
            <a:endParaRPr lang="en-US" sz="3200" b="1" dirty="0">
              <a:solidFill>
                <a:srgbClr val="4B4B4B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131EFDF-F42F-376B-0A20-E8285D7CFA90}"/>
              </a:ext>
            </a:extLst>
          </p:cNvPr>
          <p:cNvSpPr/>
          <p:nvPr/>
        </p:nvSpPr>
        <p:spPr>
          <a:xfrm rot="16200000">
            <a:off x="8602818" y="3426930"/>
            <a:ext cx="1448724" cy="47027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Message Queue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E802D36-EE27-A7F9-D552-17385EA25600}"/>
              </a:ext>
            </a:extLst>
          </p:cNvPr>
          <p:cNvSpPr/>
          <p:nvPr/>
        </p:nvSpPr>
        <p:spPr>
          <a:xfrm rot="16200000">
            <a:off x="8678760" y="3408747"/>
            <a:ext cx="2005062" cy="209514"/>
          </a:xfrm>
          <a:prstGeom prst="rect">
            <a:avLst/>
          </a:prstGeom>
          <a:solidFill>
            <a:srgbClr val="F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Restful API (RF/SF)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052548-5EA3-D5FD-0043-DF9E38A974C1}"/>
              </a:ext>
            </a:extLst>
          </p:cNvPr>
          <p:cNvSpPr/>
          <p:nvPr/>
        </p:nvSpPr>
        <p:spPr>
          <a:xfrm>
            <a:off x="342892" y="2844898"/>
            <a:ext cx="1212545" cy="4667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Get Route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62DF34-92EA-70D2-DCFC-872CCBB321EE}"/>
              </a:ext>
            </a:extLst>
          </p:cNvPr>
          <p:cNvSpPr/>
          <p:nvPr/>
        </p:nvSpPr>
        <p:spPr>
          <a:xfrm>
            <a:off x="342891" y="3685583"/>
            <a:ext cx="1212545" cy="4667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Set Route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62BDFBD-ADDE-7975-2C28-1FDC2BFED6E2}"/>
              </a:ext>
            </a:extLst>
          </p:cNvPr>
          <p:cNvSpPr/>
          <p:nvPr/>
        </p:nvSpPr>
        <p:spPr>
          <a:xfrm>
            <a:off x="342890" y="4516035"/>
            <a:ext cx="1212545" cy="4667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Add Resource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210C33F-C353-8927-F338-235B4842E28D}"/>
              </a:ext>
            </a:extLst>
          </p:cNvPr>
          <p:cNvSpPr/>
          <p:nvPr/>
        </p:nvSpPr>
        <p:spPr>
          <a:xfrm>
            <a:off x="342890" y="5402566"/>
            <a:ext cx="1212545" cy="4667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Set Route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0513784-0917-CACB-D3F0-5A1E73EC2C02}"/>
              </a:ext>
            </a:extLst>
          </p:cNvPr>
          <p:cNvSpPr/>
          <p:nvPr/>
        </p:nvSpPr>
        <p:spPr>
          <a:xfrm>
            <a:off x="342889" y="6187172"/>
            <a:ext cx="1212545" cy="4667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Get Route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4799AE7-6C3B-72C5-0332-172E3F899DF5}"/>
              </a:ext>
            </a:extLst>
          </p:cNvPr>
          <p:cNvSpPr/>
          <p:nvPr/>
        </p:nvSpPr>
        <p:spPr>
          <a:xfrm>
            <a:off x="2087861" y="2004213"/>
            <a:ext cx="1212545" cy="4667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Get Configuration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C553FBF-328E-51CD-9F0D-D2D48862126F}"/>
              </a:ext>
            </a:extLst>
          </p:cNvPr>
          <p:cNvSpPr/>
          <p:nvPr/>
        </p:nvSpPr>
        <p:spPr>
          <a:xfrm>
            <a:off x="2087859" y="3685583"/>
            <a:ext cx="1212545" cy="4667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Authenticate to Device Manager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5637BEB-32BE-F5E3-8A10-9A1D4FC091D3}"/>
              </a:ext>
            </a:extLst>
          </p:cNvPr>
          <p:cNvSpPr/>
          <p:nvPr/>
        </p:nvSpPr>
        <p:spPr>
          <a:xfrm>
            <a:off x="2087858" y="4485889"/>
            <a:ext cx="1212545" cy="4667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Get Change from Device Manager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DD2AB8C-52F9-50A5-1008-3CEA2C9E0BC9}"/>
              </a:ext>
            </a:extLst>
          </p:cNvPr>
          <p:cNvSpPr/>
          <p:nvPr/>
        </p:nvSpPr>
        <p:spPr>
          <a:xfrm>
            <a:off x="2087858" y="5403958"/>
            <a:ext cx="1212545" cy="4667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Authenticate to Sunfish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BE1BE75-F657-7CF5-897F-50D81E774559}"/>
              </a:ext>
            </a:extLst>
          </p:cNvPr>
          <p:cNvSpPr/>
          <p:nvPr/>
        </p:nvSpPr>
        <p:spPr>
          <a:xfrm>
            <a:off x="5577794" y="2004213"/>
            <a:ext cx="1212545" cy="4667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Get Current Time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5B700DD-E91F-B0A7-BE38-255116C2E419}"/>
              </a:ext>
            </a:extLst>
          </p:cNvPr>
          <p:cNvSpPr/>
          <p:nvPr/>
        </p:nvSpPr>
        <p:spPr>
          <a:xfrm>
            <a:off x="5577793" y="2844898"/>
            <a:ext cx="1212545" cy="4667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Check for Device State Change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862CD4F-3EC6-3705-44EE-205303AC5691}"/>
              </a:ext>
            </a:extLst>
          </p:cNvPr>
          <p:cNvSpPr/>
          <p:nvPr/>
        </p:nvSpPr>
        <p:spPr>
          <a:xfrm>
            <a:off x="5577792" y="3685583"/>
            <a:ext cx="1212545" cy="4667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Gather Device –Specific Features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7D658574-1A44-870B-CEBD-3289C28CA504}"/>
              </a:ext>
            </a:extLst>
          </p:cNvPr>
          <p:cNvSpPr/>
          <p:nvPr/>
        </p:nvSpPr>
        <p:spPr>
          <a:xfrm>
            <a:off x="5577791" y="4485889"/>
            <a:ext cx="1212545" cy="4667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Gather Resource Connection Attachments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C13CFDF0-896F-689E-DD4A-4CD86025EC3C}"/>
              </a:ext>
            </a:extLst>
          </p:cNvPr>
          <p:cNvSpPr/>
          <p:nvPr/>
        </p:nvSpPr>
        <p:spPr>
          <a:xfrm>
            <a:off x="5577791" y="5403958"/>
            <a:ext cx="1212545" cy="4667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Gather Error Logs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97EBDAE0-DD56-A212-F941-C78A19AFC568}"/>
              </a:ext>
            </a:extLst>
          </p:cNvPr>
          <p:cNvSpPr/>
          <p:nvPr/>
        </p:nvSpPr>
        <p:spPr>
          <a:xfrm>
            <a:off x="5577791" y="6179066"/>
            <a:ext cx="1212545" cy="4667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Display the Links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8707F4F-E19F-9181-D689-02CC2FEE1420}"/>
              </a:ext>
            </a:extLst>
          </p:cNvPr>
          <p:cNvSpPr/>
          <p:nvPr/>
        </p:nvSpPr>
        <p:spPr>
          <a:xfrm>
            <a:off x="7372292" y="1974550"/>
            <a:ext cx="1212545" cy="4667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9DAB72AD-6297-3830-A3EF-F7515BE73A22}"/>
              </a:ext>
            </a:extLst>
          </p:cNvPr>
          <p:cNvSpPr/>
          <p:nvPr/>
        </p:nvSpPr>
        <p:spPr>
          <a:xfrm>
            <a:off x="7372290" y="3655920"/>
            <a:ext cx="1212545" cy="4667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2290178-ED1F-6903-9C4C-DD1241214D19}"/>
              </a:ext>
            </a:extLst>
          </p:cNvPr>
          <p:cNvSpPr/>
          <p:nvPr/>
        </p:nvSpPr>
        <p:spPr>
          <a:xfrm>
            <a:off x="7372289" y="4456226"/>
            <a:ext cx="1212545" cy="4667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bg1"/>
              </a:solidFill>
            </a:endParaRPr>
          </a:p>
        </p:txBody>
      </p:sp>
      <p:pic>
        <p:nvPicPr>
          <p:cNvPr id="84" name="Graphic 83">
            <a:extLst>
              <a:ext uri="{FF2B5EF4-FFF2-40B4-BE49-F238E27FC236}">
                <a16:creationId xmlns:a16="http://schemas.microsoft.com/office/drawing/2014/main" id="{F9A06A31-00C6-C906-6960-BE808CABD7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07245" y="1573061"/>
            <a:ext cx="2209014" cy="509925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6494FB1-FCCC-7F0D-E797-BE2E45C37F81}"/>
              </a:ext>
            </a:extLst>
          </p:cNvPr>
          <p:cNvSpPr/>
          <p:nvPr/>
        </p:nvSpPr>
        <p:spPr>
          <a:xfrm>
            <a:off x="3857145" y="2004213"/>
            <a:ext cx="1212545" cy="4667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List Available Events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DBB634-0359-4E64-DCE5-632A3BE0E624}"/>
              </a:ext>
            </a:extLst>
          </p:cNvPr>
          <p:cNvSpPr/>
          <p:nvPr/>
        </p:nvSpPr>
        <p:spPr>
          <a:xfrm>
            <a:off x="3857144" y="2844898"/>
            <a:ext cx="1212545" cy="4667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Register for Events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48CA3F-E79F-9F27-7BD7-5FBD7C100166}"/>
              </a:ext>
            </a:extLst>
          </p:cNvPr>
          <p:cNvSpPr/>
          <p:nvPr/>
        </p:nvSpPr>
        <p:spPr>
          <a:xfrm>
            <a:off x="3857143" y="3685583"/>
            <a:ext cx="1212545" cy="4667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Report Resource Issue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35F6755-A582-733F-E2AF-A37342883CFD}"/>
              </a:ext>
            </a:extLst>
          </p:cNvPr>
          <p:cNvSpPr/>
          <p:nvPr/>
        </p:nvSpPr>
        <p:spPr>
          <a:xfrm>
            <a:off x="3857142" y="4485889"/>
            <a:ext cx="1212545" cy="4667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Report New Resource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F64153-6CF7-DC87-81D9-E2017F820DF9}"/>
              </a:ext>
            </a:extLst>
          </p:cNvPr>
          <p:cNvSpPr/>
          <p:nvPr/>
        </p:nvSpPr>
        <p:spPr>
          <a:xfrm>
            <a:off x="3857142" y="5403958"/>
            <a:ext cx="1212545" cy="4667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Report Deleted Resource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B3CE7C-0561-18DB-29E2-3983EAB7555C}"/>
              </a:ext>
            </a:extLst>
          </p:cNvPr>
          <p:cNvSpPr/>
          <p:nvPr/>
        </p:nvSpPr>
        <p:spPr>
          <a:xfrm>
            <a:off x="2086864" y="2863400"/>
            <a:ext cx="1212545" cy="4667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Record current Device State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52ED20F-2C13-B223-F72A-2FCE91CE624D}"/>
              </a:ext>
            </a:extLst>
          </p:cNvPr>
          <p:cNvSpPr/>
          <p:nvPr/>
        </p:nvSpPr>
        <p:spPr>
          <a:xfrm>
            <a:off x="2086863" y="6198139"/>
            <a:ext cx="1212545" cy="4667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Send Event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02A7FDA-AF72-5789-BE15-D96A1175482F}"/>
              </a:ext>
            </a:extLst>
          </p:cNvPr>
          <p:cNvSpPr/>
          <p:nvPr/>
        </p:nvSpPr>
        <p:spPr>
          <a:xfrm>
            <a:off x="3830837" y="6198139"/>
            <a:ext cx="1212545" cy="4667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Gather Hardware Acceleration Tree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C081153-8152-EBE8-285B-699C3A173732}"/>
              </a:ext>
            </a:extLst>
          </p:cNvPr>
          <p:cNvSpPr/>
          <p:nvPr/>
        </p:nvSpPr>
        <p:spPr>
          <a:xfrm>
            <a:off x="7347078" y="2815235"/>
            <a:ext cx="1212545" cy="4667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C8D79F7-EEAE-99CF-E276-099C286B282C}"/>
              </a:ext>
            </a:extLst>
          </p:cNvPr>
          <p:cNvSpPr/>
          <p:nvPr/>
        </p:nvSpPr>
        <p:spPr>
          <a:xfrm>
            <a:off x="7352255" y="5369584"/>
            <a:ext cx="1212545" cy="4667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Associate Name with Device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98CF73B-4E6A-FBCE-F3AD-3750D564C092}"/>
              </a:ext>
            </a:extLst>
          </p:cNvPr>
          <p:cNvSpPr/>
          <p:nvPr/>
        </p:nvSpPr>
        <p:spPr>
          <a:xfrm>
            <a:off x="7377222" y="6169890"/>
            <a:ext cx="1212545" cy="4667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429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27039-8FB5-959E-8127-093DD3125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C6561-E9B8-AA98-0FCD-0264D8FF1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47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198</Words>
  <Application>Microsoft Macintosh PowerPoint</Application>
  <PresentationFormat>Widescreen</PresentationFormat>
  <Paragraphs>73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Agent Framework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Aguilar, Michael J.</dc:creator>
  <cp:lastModifiedBy>Aguilar, Michael J.</cp:lastModifiedBy>
  <cp:revision>4</cp:revision>
  <dcterms:created xsi:type="dcterms:W3CDTF">2023-08-02T22:14:05Z</dcterms:created>
  <dcterms:modified xsi:type="dcterms:W3CDTF">2023-08-04T14:33:41Z</dcterms:modified>
</cp:coreProperties>
</file>