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847DF-1D87-91F8-119C-2F5B80967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1B65F7-1CF6-B24A-2057-C74F7941E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D206A-5E3F-AECF-7081-487D1841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3CA-DF87-4696-A347-8406384CD0C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4B124-CF73-596D-1475-9166C43EA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50EC7-1DA4-B7CD-FDDF-1766AA994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1716-7FDE-4535-985D-AD0090AD7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6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2CCF3-543E-3853-49A4-DA22FE1A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EDA52E-8787-8FAB-8415-5F40F30CFB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DB19B-126C-5B5F-81A1-54EE0B984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3CA-DF87-4696-A347-8406384CD0C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374D0-7C88-E2FB-9856-FD4EE4E7F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3E4E5-8F96-1B24-EB34-5F8C2CB4A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1716-7FDE-4535-985D-AD0090AD7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A9902F-618F-FFEF-808B-A31C91B8E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35B819-DFD8-D600-3C0A-667FFEC3E6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E2848-3BBD-82C2-57D3-CE2DF7B9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3CA-DF87-4696-A347-8406384CD0C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D34E2-2F4E-64A9-FA02-38DCB1941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B089C-D020-AF99-FF2A-359948B0D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1716-7FDE-4535-985D-AD0090AD7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1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12099-3208-F984-B851-9D9BA4371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6540A-BF47-CE81-974A-B181788C8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7AF5F-006A-9C71-97FE-C965CBEE4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3CA-DF87-4696-A347-8406384CD0C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F9521-2DAE-7FC6-7A32-B1577E927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9EF58-4854-6C43-9C21-3870991F0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1716-7FDE-4535-985D-AD0090AD7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5A5E1-854D-AD76-7090-FB941D8E7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8F50F-0629-D93D-1D60-DAC579DC6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8DA32-B105-74D4-EF63-75C72A91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3CA-DF87-4696-A347-8406384CD0C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C1364-1B7F-E739-74BD-DB4AA4F5C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2FFDD-71A2-9672-5C1D-B030243F6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1716-7FDE-4535-985D-AD0090AD7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7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C0C79-ABCC-0FCF-521A-F11B9ACD0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904BE-BFFE-421F-F89F-7D7690FE8B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3637FB-5A00-566E-40DD-ED2C4DC2D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E5422-28B1-F7B6-40A7-C131C1CF8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3CA-DF87-4696-A347-8406384CD0C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F8D70-4960-786C-9920-206393936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DD1CE-BAA0-63F0-76B7-63494D780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1716-7FDE-4535-985D-AD0090AD7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2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50FD4-D432-5FE9-9A7F-C950594B1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E6D0E-1370-2C7C-BCCC-35227CFBD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BD9379-6DA4-9253-DF7F-40D19D315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2862E2-541B-7368-197D-05CD485D99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0E3635-DDB2-69F0-F85D-C77C10132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758E8D-3483-674A-089D-381F4F3E8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3CA-DF87-4696-A347-8406384CD0C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96887C-1F0F-A720-F77C-D089291CA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1AF954-6745-17DF-2739-9B9C1E63E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1716-7FDE-4535-985D-AD0090AD7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5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75344-521E-D2F1-DC57-915F55E6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C9161B-A45D-5436-D77D-1FEA6EF6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3CA-DF87-4696-A347-8406384CD0C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C9B30-9908-865D-6B5F-33571E418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5DFCD-2AD5-59D2-D36E-83A881BB3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1716-7FDE-4535-985D-AD0090AD7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A2B2FD-94F3-6D4E-B399-6FE23B1BC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3CA-DF87-4696-A347-8406384CD0C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84EBA1-3D66-302E-D47C-0A339F3A9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238FD9-329C-F330-79EC-BD3E017F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1716-7FDE-4535-985D-AD0090AD7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7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6CDCA-7D77-FB95-DF17-246D8C4F6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CC8C6-4C4E-158F-6995-4682B2E9B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57B798-23A1-96FE-24AB-82B060645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CF9D8-49F7-2F49-D79F-BA5CEEEC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3CA-DF87-4696-A347-8406384CD0C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D8666-9764-B542-895A-F67B8BC5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A524D-D917-9048-526A-18467614B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1716-7FDE-4535-985D-AD0090AD7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6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3F51A-4F2E-1E3B-6551-28A458ED8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E0E464-FEB1-80DD-CC51-933A00B2F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70A57-98E6-A46F-BAB6-EF462879A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5B7CB-90D0-E020-E9D3-13A7501B8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3E3CA-DF87-4696-A347-8406384CD0C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EA7AD-0644-A5AE-15CA-8E10B80E6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CAAEE-DCDE-BDEC-D862-9868A7B22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1716-7FDE-4535-985D-AD0090AD7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4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2CC756-3100-14BD-B24B-2AB86857A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01191-3F24-0853-BE40-F3F03AF37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E665C-3AFD-B459-99BF-43F88A6D8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03E3CA-DF87-4696-A347-8406384CD0CC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54AAC-ADF5-A210-D1CA-36409D6FD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8E2DA-5F25-69A9-CEDC-963EE62A8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911716-7FDE-4535-985D-AD0090AD7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8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907A1-D901-A1D5-0F7F-71889854BE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4C6D8A-9A87-7F11-DCD9-298E8BBF46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79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63402-FBAD-C751-797E-D3D9A3A48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6B4D9-8760-4200-0EAB-296D37188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Scalability</a:t>
            </a:r>
          </a:p>
          <a:p>
            <a:r>
              <a:rPr lang="en-US" dirty="0"/>
              <a:t>Composability</a:t>
            </a:r>
          </a:p>
          <a:p>
            <a:r>
              <a:rPr lang="en-US" dirty="0"/>
              <a:t>Immutability</a:t>
            </a:r>
          </a:p>
          <a:p>
            <a:r>
              <a:rPr lang="en-US" dirty="0"/>
              <a:t>Ease of use</a:t>
            </a:r>
          </a:p>
          <a:p>
            <a:r>
              <a:rPr lang="en-US" dirty="0"/>
              <a:t>Energy/cooling efficiency</a:t>
            </a:r>
          </a:p>
          <a:p>
            <a:r>
              <a:rPr lang="en-US" dirty="0"/>
              <a:t>Increased Component </a:t>
            </a:r>
            <a:r>
              <a:rPr lang="en-US" dirty="0" err="1"/>
              <a:t>RoI</a:t>
            </a:r>
            <a:endParaRPr lang="en-US" dirty="0"/>
          </a:p>
          <a:p>
            <a:r>
              <a:rPr lang="en-US" dirty="0"/>
              <a:t>Reduced Administration</a:t>
            </a:r>
          </a:p>
          <a:p>
            <a:r>
              <a:rPr lang="en-US" dirty="0"/>
              <a:t>Reduced R&amp;D</a:t>
            </a:r>
          </a:p>
          <a:p>
            <a:r>
              <a:rPr lang="en-US" dirty="0"/>
              <a:t>Seamless HW heterogeneity</a:t>
            </a:r>
          </a:p>
          <a:p>
            <a:r>
              <a:rPr lang="en-US" dirty="0"/>
              <a:t>Multitenancy</a:t>
            </a:r>
          </a:p>
        </p:txBody>
      </p:sp>
    </p:spTree>
    <p:extLst>
      <p:ext uri="{BB962C8B-B14F-4D97-AF65-F5344CB8AC3E}">
        <p14:creationId xmlns:p14="http://schemas.microsoft.com/office/powerpoint/2010/main" val="370219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A1664-1DD6-F93D-CCE1-B11B3A6AF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08268-CA41-4149-F590-606CF6062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CDI is coming/here get on board or get run over</a:t>
            </a:r>
          </a:p>
          <a:p>
            <a:r>
              <a:rPr lang="en-US" dirty="0"/>
              <a:t>Feed the beast – workload (e.g., AI) data requirements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0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1CB1F-DB1D-1DE8-E387-0E44BB017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F5E7D-616D-443E-77A3-6C36EA3E6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What are your experiences/frustrations with managing heterogeneous CDI?</a:t>
            </a:r>
          </a:p>
          <a:p>
            <a:r>
              <a:rPr lang="en-US" dirty="0"/>
              <a:t>What workloads usage models do we need to support?</a:t>
            </a:r>
          </a:p>
          <a:p>
            <a:r>
              <a:rPr lang="en-US" dirty="0"/>
              <a:t>What administrative models do we need to encompass?</a:t>
            </a:r>
          </a:p>
          <a:p>
            <a:r>
              <a:rPr lang="en-US" dirty="0"/>
              <a:t>What hardware domains (e.g., storage, FAM, GPU, CPU) are we ‘missing’?</a:t>
            </a:r>
          </a:p>
          <a:p>
            <a:r>
              <a:rPr lang="en-US" dirty="0"/>
              <a:t>What are the barriers to adoption?</a:t>
            </a:r>
          </a:p>
          <a:p>
            <a:pPr lvl="1"/>
            <a:r>
              <a:rPr lang="en-US" dirty="0"/>
              <a:t>What do we need to manage/integrate with (e.g., FLUX)</a:t>
            </a:r>
          </a:p>
          <a:p>
            <a:pPr lvl="1"/>
            <a:r>
              <a:rPr lang="en-US" dirty="0"/>
              <a:t>Is a turnkey (e.g., FAM) resource manager required and what would it look like</a:t>
            </a:r>
          </a:p>
          <a:p>
            <a:pPr lvl="1"/>
            <a:r>
              <a:rPr lang="en-US" dirty="0"/>
              <a:t>Do we need to provide a dev-kit to enable users to develop their own (e.g., hardware agents)</a:t>
            </a:r>
          </a:p>
        </p:txBody>
      </p:sp>
    </p:spTree>
    <p:extLst>
      <p:ext uri="{BB962C8B-B14F-4D97-AF65-F5344CB8AC3E}">
        <p14:creationId xmlns:p14="http://schemas.microsoft.com/office/powerpoint/2010/main" val="3901420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Cayton, Phil</dc:creator>
  <cp:lastModifiedBy>Cayton, Phil</cp:lastModifiedBy>
  <cp:revision>1</cp:revision>
  <dcterms:created xsi:type="dcterms:W3CDTF">2024-09-06T14:13:59Z</dcterms:created>
  <dcterms:modified xsi:type="dcterms:W3CDTF">2024-09-06T14:29:58Z</dcterms:modified>
</cp:coreProperties>
</file>