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58941DB-58D9-D148-9313-F7368FAD3679}" v="3" dt="2025-09-02T02:41:54.81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58"/>
  </p:normalViewPr>
  <p:slideViewPr>
    <p:cSldViewPr snapToGrid="0">
      <p:cViewPr varScale="1">
        <p:scale>
          <a:sx n="120" d="100"/>
          <a:sy n="120" d="100"/>
        </p:scale>
        <p:origin x="800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guilar, Michael James" userId="d87f3e42-c3e9-481d-ba9a-3d32c1629203" providerId="ADAL" clId="{D4B5B50F-2C8A-51C7-9F6D-7868D0D59A5B}"/>
    <pc:docChg chg="delSld modSld">
      <pc:chgData name="Aguilar, Michael James" userId="d87f3e42-c3e9-481d-ba9a-3d32c1629203" providerId="ADAL" clId="{D4B5B50F-2C8A-51C7-9F6D-7868D0D59A5B}" dt="2025-09-05T14:44:09.582" v="29" actId="2696"/>
      <pc:docMkLst>
        <pc:docMk/>
      </pc:docMkLst>
      <pc:sldChg chg="del">
        <pc:chgData name="Aguilar, Michael James" userId="d87f3e42-c3e9-481d-ba9a-3d32c1629203" providerId="ADAL" clId="{D4B5B50F-2C8A-51C7-9F6D-7868D0D59A5B}" dt="2025-09-05T14:44:09.582" v="29" actId="2696"/>
        <pc:sldMkLst>
          <pc:docMk/>
          <pc:sldMk cId="3770693414" sldId="256"/>
        </pc:sldMkLst>
      </pc:sldChg>
      <pc:sldChg chg="addSp modSp mod">
        <pc:chgData name="Aguilar, Michael James" userId="d87f3e42-c3e9-481d-ba9a-3d32c1629203" providerId="ADAL" clId="{D4B5B50F-2C8A-51C7-9F6D-7868D0D59A5B}" dt="2025-09-05T14:38:49.825" v="28" actId="20577"/>
        <pc:sldMkLst>
          <pc:docMk/>
          <pc:sldMk cId="1190398453" sldId="257"/>
        </pc:sldMkLst>
        <pc:spChg chg="add mod">
          <ac:chgData name="Aguilar, Michael James" userId="d87f3e42-c3e9-481d-ba9a-3d32c1629203" providerId="ADAL" clId="{D4B5B50F-2C8A-51C7-9F6D-7868D0D59A5B}" dt="2025-09-05T14:38:49.825" v="28" actId="20577"/>
          <ac:spMkLst>
            <pc:docMk/>
            <pc:sldMk cId="1190398453" sldId="257"/>
            <ac:spMk id="3" creationId="{4A04A613-D4D7-B7D7-E662-4C7B2C30F4A9}"/>
          </ac:spMkLst>
        </pc:spChg>
        <pc:spChg chg="mod">
          <ac:chgData name="Aguilar, Michael James" userId="d87f3e42-c3e9-481d-ba9a-3d32c1629203" providerId="ADAL" clId="{D4B5B50F-2C8A-51C7-9F6D-7868D0D59A5B}" dt="2025-09-05T14:35:13.312" v="17" actId="1076"/>
          <ac:spMkLst>
            <pc:docMk/>
            <pc:sldMk cId="1190398453" sldId="257"/>
            <ac:spMk id="14" creationId="{2CD0B7A8-6367-1CB9-9EF9-3C447A850D92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2D8DC5-14CF-E92E-65DD-7A9006A74CC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9A4E4DC-994E-E9BE-3746-9339370570B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FDE9CD-F111-8ADE-33CA-9C0816EFC4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F29B9-3864-BF49-85FB-11C03F7A7608}" type="datetimeFigureOut">
              <a:rPr lang="en-US" smtClean="0"/>
              <a:t>9/5/25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E52084-0A35-8E09-22FA-F63BB25E3E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D6D5E8-0F13-3C2B-126D-D611E91238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1977E-0B02-574A-BA99-EE674D719A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38968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E9DF0C-4102-A48D-542B-3040EE7401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8B00FE7-205D-0143-64F6-A6475572C56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87ED61-7661-0789-5E78-5BB5DEB31C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F29B9-3864-BF49-85FB-11C03F7A7608}" type="datetimeFigureOut">
              <a:rPr lang="en-US" smtClean="0"/>
              <a:t>9/5/25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BA41FB-FFF7-27AB-9A23-C5A704206A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F5DA95-19DB-CC09-AB46-057620765E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1977E-0B02-574A-BA99-EE674D719A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99150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5A5DC66-D41C-F226-8809-93984A91517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0C2320F-D59E-2053-31B1-D79A8F842A0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0A4518-0B15-F18D-FC3D-57E49EFA19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F29B9-3864-BF49-85FB-11C03F7A7608}" type="datetimeFigureOut">
              <a:rPr lang="en-US" smtClean="0"/>
              <a:t>9/5/25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E6CE7C-8566-BB4E-073C-68DF828799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74F8BD-BF42-3122-F28F-66C486DB4A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1977E-0B02-574A-BA99-EE674D719A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61591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D63EFF-42DA-EBD1-21E0-DF611B8B40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2B4AF7-DC33-1485-A664-E9C4156836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398BD4-FCF6-0E4E-F963-178E89E816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F29B9-3864-BF49-85FB-11C03F7A7608}" type="datetimeFigureOut">
              <a:rPr lang="en-US" smtClean="0"/>
              <a:t>9/5/25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C4CD1A-292F-C5C2-A137-27897C054A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79342E-6183-AFDB-C7C5-DEAF2F248F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1977E-0B02-574A-BA99-EE674D719A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72831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8603BE-37BD-8C9D-4526-7DC0696847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BFD8448-3167-B744-0D64-E35E4F7FC2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DD2F03-7173-D13F-6312-2B194ABEEA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F29B9-3864-BF49-85FB-11C03F7A7608}" type="datetimeFigureOut">
              <a:rPr lang="en-US" smtClean="0"/>
              <a:t>9/5/25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3DFA1B-4A04-0D37-1F26-466118D077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0526A3-D194-F1DD-AF76-6AC3F8F1AD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1977E-0B02-574A-BA99-EE674D719A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64312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844892-A3D9-927A-B068-767098496C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07140A-9770-C8C4-F38C-28D00D0094E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76AAB0A-D9D7-3AE3-7F94-70079B6FAC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6001C88-8B6A-A004-CA66-9BC916DEBE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F29B9-3864-BF49-85FB-11C03F7A7608}" type="datetimeFigureOut">
              <a:rPr lang="en-US" smtClean="0"/>
              <a:t>9/5/25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46D820-BAA8-1989-5746-60577FF31F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EA9882A-37C5-452E-9E2F-12D021FCE0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1977E-0B02-574A-BA99-EE674D719A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98996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F4E913-9DE6-FB78-CDB9-730339F648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2A1658-7F3F-D392-4DAA-B0F5DA4301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0102B73-617B-DA34-362F-178A7C0EAA5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B257BB8-B4AA-EB46-4791-997162F7F27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209107F-2F34-F495-A393-2ECC9E28051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E21EECF-1965-C8C2-F0DD-96A6736C42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F29B9-3864-BF49-85FB-11C03F7A7608}" type="datetimeFigureOut">
              <a:rPr lang="en-US" smtClean="0"/>
              <a:t>9/5/25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9A1FD78-644D-1B15-BC2F-5181A1507A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404E50F-7976-C280-51EF-FC01309FEC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1977E-0B02-574A-BA99-EE674D719A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3540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CCB6F8-450E-64C7-1CE0-4DD33B188A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5DB3487-DB8D-440B-4A07-645EC3A92F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F29B9-3864-BF49-85FB-11C03F7A7608}" type="datetimeFigureOut">
              <a:rPr lang="en-US" smtClean="0"/>
              <a:t>9/5/25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A06BA7E-0993-FD14-4DD9-6E64FF4D29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D2B7169-B5EC-59EF-2159-F0670F04AE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1977E-0B02-574A-BA99-EE674D719A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22428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8E70B4F-3CDF-B32D-F672-4A7B422028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F29B9-3864-BF49-85FB-11C03F7A7608}" type="datetimeFigureOut">
              <a:rPr lang="en-US" smtClean="0"/>
              <a:t>9/5/25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66CB91F-633A-3C98-5003-BA9168D0B0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F59244E-97E9-2257-EFE7-72252C244F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1977E-0B02-574A-BA99-EE674D719A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07494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E3833D-FC98-C335-19CF-B03E2B762E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1A1858-2244-3F23-FD2B-750EABE915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8DD5370-2E79-42E9-93A3-557572081A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7D49D71-444D-75F8-EDFD-C8162867AC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F29B9-3864-BF49-85FB-11C03F7A7608}" type="datetimeFigureOut">
              <a:rPr lang="en-US" smtClean="0"/>
              <a:t>9/5/25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C14DD5F-E4F2-D977-378A-9F078F9C58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7A2B428-B06E-053C-1F12-9321EC4874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1977E-0B02-574A-BA99-EE674D719A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49182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44AEC6-2C14-3464-4C6E-4B2A11782E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46688A3-241D-D45C-61C9-6118FDB9630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2858391-7476-DA90-94C4-9EFE6F0D65A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017651-2DA6-AD2F-F19A-71FCEECD8E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F29B9-3864-BF49-85FB-11C03F7A7608}" type="datetimeFigureOut">
              <a:rPr lang="en-US" smtClean="0"/>
              <a:t>9/5/25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E58F7CA-1974-7B44-AA0A-5C241B29E9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F876AD4-9E7D-2664-43AA-4851BFBF8E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1977E-0B02-574A-BA99-EE674D719A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72378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BD3080F-4DB6-7DE2-6A4F-5B857AC87C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9B19E2-3D8D-4795-7D52-76805F6ABA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A83FB8-1551-5919-3482-C61A5721383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85F29B9-3864-BF49-85FB-11C03F7A7608}" type="datetimeFigureOut">
              <a:rPr lang="en-US" smtClean="0"/>
              <a:t>9/5/25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EEE67A-01C6-3BA6-3C1C-EC1EFC8C5DD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AC3036-5652-7025-F856-3DDB7FFD3BC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DA1977E-0B02-574A-BA99-EE674D719A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7144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E3C5FC-6C5A-A56C-0A1D-A3B5319F87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Flux Sunfish Deploying a Data Center 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442A617F-6EAC-87AB-92CC-17196AA3CC9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556617" y="1556930"/>
            <a:ext cx="7078765" cy="1872070"/>
          </a:xfrm>
        </p:spPr>
      </p:pic>
      <p:pic>
        <p:nvPicPr>
          <p:cNvPr id="6" name="Content Placeholder 4">
            <a:extLst>
              <a:ext uri="{FF2B5EF4-FFF2-40B4-BE49-F238E27FC236}">
                <a16:creationId xmlns:a16="http://schemas.microsoft.com/office/drawing/2014/main" id="{15A24342-EB74-0577-5D50-2B8C9A7ECD3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V="1">
            <a:off x="87578" y="4442636"/>
            <a:ext cx="2469039" cy="652969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DFF3E792-7272-1FDC-B62B-3CE9D770AD09}"/>
              </a:ext>
            </a:extLst>
          </p:cNvPr>
          <p:cNvSpPr txBox="1"/>
          <p:nvPr/>
        </p:nvSpPr>
        <p:spPr>
          <a:xfrm>
            <a:off x="527296" y="3944679"/>
            <a:ext cx="22275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Slurm</a:t>
            </a:r>
            <a:r>
              <a:rPr lang="en-US" dirty="0"/>
              <a:t> HPC Cluster 1</a:t>
            </a:r>
          </a:p>
        </p:txBody>
      </p:sp>
      <p:pic>
        <p:nvPicPr>
          <p:cNvPr id="9" name="Content Placeholder 4">
            <a:extLst>
              <a:ext uri="{FF2B5EF4-FFF2-40B4-BE49-F238E27FC236}">
                <a16:creationId xmlns:a16="http://schemas.microsoft.com/office/drawing/2014/main" id="{D5F03C96-62C4-38DD-2657-D20F1857F66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V="1">
            <a:off x="134911" y="5854463"/>
            <a:ext cx="2469039" cy="652969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19709F24-002C-A2F7-A7B5-F84CAFB0212D}"/>
              </a:ext>
            </a:extLst>
          </p:cNvPr>
          <p:cNvSpPr txBox="1"/>
          <p:nvPr/>
        </p:nvSpPr>
        <p:spPr>
          <a:xfrm>
            <a:off x="574629" y="5356506"/>
            <a:ext cx="20480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Flux HPC Cluster 2</a:t>
            </a:r>
          </a:p>
        </p:txBody>
      </p:sp>
      <p:pic>
        <p:nvPicPr>
          <p:cNvPr id="11" name="Content Placeholder 4">
            <a:extLst>
              <a:ext uri="{FF2B5EF4-FFF2-40B4-BE49-F238E27FC236}">
                <a16:creationId xmlns:a16="http://schemas.microsoft.com/office/drawing/2014/main" id="{2A579A69-6D71-66EA-3E62-FD6266C1087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V="1">
            <a:off x="3100137" y="4428079"/>
            <a:ext cx="2469039" cy="652969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5281D2A9-4F8C-3ED3-0FA1-3408764A9DFE}"/>
              </a:ext>
            </a:extLst>
          </p:cNvPr>
          <p:cNvSpPr txBox="1"/>
          <p:nvPr/>
        </p:nvSpPr>
        <p:spPr>
          <a:xfrm>
            <a:off x="3539855" y="3930122"/>
            <a:ext cx="20015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Flux HPC Cluster3</a:t>
            </a:r>
          </a:p>
        </p:txBody>
      </p:sp>
      <p:pic>
        <p:nvPicPr>
          <p:cNvPr id="13" name="Content Placeholder 4">
            <a:extLst>
              <a:ext uri="{FF2B5EF4-FFF2-40B4-BE49-F238E27FC236}">
                <a16:creationId xmlns:a16="http://schemas.microsoft.com/office/drawing/2014/main" id="{04FC4772-2498-6758-2212-120195B2498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V="1">
            <a:off x="3147470" y="5839906"/>
            <a:ext cx="2469039" cy="652969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2CD0B7A8-6367-1CB9-9EF9-3C447A850D92}"/>
              </a:ext>
            </a:extLst>
          </p:cNvPr>
          <p:cNvSpPr txBox="1"/>
          <p:nvPr/>
        </p:nvSpPr>
        <p:spPr>
          <a:xfrm>
            <a:off x="2994782" y="5337505"/>
            <a:ext cx="27744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Kubernetes HPC Cluster 4</a:t>
            </a:r>
          </a:p>
        </p:txBody>
      </p:sp>
      <p:pic>
        <p:nvPicPr>
          <p:cNvPr id="15" name="Content Placeholder 4">
            <a:extLst>
              <a:ext uri="{FF2B5EF4-FFF2-40B4-BE49-F238E27FC236}">
                <a16:creationId xmlns:a16="http://schemas.microsoft.com/office/drawing/2014/main" id="{A2DB126C-9810-864F-EC95-5D43EF04D71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V="1">
            <a:off x="9100999" y="4428079"/>
            <a:ext cx="2469039" cy="652969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3E5A785A-17C4-D8EB-1CD4-BE1969B032B2}"/>
              </a:ext>
            </a:extLst>
          </p:cNvPr>
          <p:cNvSpPr txBox="1"/>
          <p:nvPr/>
        </p:nvSpPr>
        <p:spPr>
          <a:xfrm>
            <a:off x="9241051" y="3725485"/>
            <a:ext cx="268906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Data Center Shared GPU </a:t>
            </a:r>
          </a:p>
          <a:p>
            <a:pPr algn="ctr"/>
            <a:r>
              <a:rPr lang="en-US" dirty="0"/>
              <a:t>Resource Pool 1</a:t>
            </a:r>
          </a:p>
        </p:txBody>
      </p:sp>
      <p:pic>
        <p:nvPicPr>
          <p:cNvPr id="17" name="Content Placeholder 4">
            <a:extLst>
              <a:ext uri="{FF2B5EF4-FFF2-40B4-BE49-F238E27FC236}">
                <a16:creationId xmlns:a16="http://schemas.microsoft.com/office/drawing/2014/main" id="{836639B9-E0D3-9C9A-E495-D4F78964FD0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V="1">
            <a:off x="9148332" y="5839906"/>
            <a:ext cx="2469039" cy="652969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7E61CA2C-EAF3-4843-948D-E59BDD4C1E0C}"/>
              </a:ext>
            </a:extLst>
          </p:cNvPr>
          <p:cNvSpPr txBox="1"/>
          <p:nvPr/>
        </p:nvSpPr>
        <p:spPr>
          <a:xfrm>
            <a:off x="9241051" y="5130674"/>
            <a:ext cx="259000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Data Center </a:t>
            </a:r>
          </a:p>
          <a:p>
            <a:r>
              <a:rPr lang="en-US" dirty="0"/>
              <a:t>Ingress/Egress Cluster 1</a:t>
            </a:r>
          </a:p>
        </p:txBody>
      </p:sp>
      <p:pic>
        <p:nvPicPr>
          <p:cNvPr id="20" name="Content Placeholder 4">
            <a:extLst>
              <a:ext uri="{FF2B5EF4-FFF2-40B4-BE49-F238E27FC236}">
                <a16:creationId xmlns:a16="http://schemas.microsoft.com/office/drawing/2014/main" id="{DBA216C3-2AE6-3E2D-3123-2B9A7F140D6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V="1">
            <a:off x="6076774" y="4428079"/>
            <a:ext cx="2469039" cy="652969"/>
          </a:xfrm>
          <a:prstGeom prst="rect">
            <a:avLst/>
          </a:prstGeom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DAC67D03-2E4F-2BFB-40E2-01074C988ABF}"/>
              </a:ext>
            </a:extLst>
          </p:cNvPr>
          <p:cNvSpPr txBox="1"/>
          <p:nvPr/>
        </p:nvSpPr>
        <p:spPr>
          <a:xfrm>
            <a:off x="6516492" y="3930122"/>
            <a:ext cx="21634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Flux AI/ML Cluster 1</a:t>
            </a:r>
          </a:p>
        </p:txBody>
      </p:sp>
      <p:pic>
        <p:nvPicPr>
          <p:cNvPr id="22" name="Content Placeholder 4">
            <a:extLst>
              <a:ext uri="{FF2B5EF4-FFF2-40B4-BE49-F238E27FC236}">
                <a16:creationId xmlns:a16="http://schemas.microsoft.com/office/drawing/2014/main" id="{44A4974D-F328-9B80-9BF4-13447CF7A76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V="1">
            <a:off x="6124107" y="5839906"/>
            <a:ext cx="2469039" cy="652969"/>
          </a:xfrm>
          <a:prstGeom prst="rect">
            <a:avLst/>
          </a:prstGeom>
        </p:spPr>
      </p:pic>
      <p:sp>
        <p:nvSpPr>
          <p:cNvPr id="23" name="TextBox 22">
            <a:extLst>
              <a:ext uri="{FF2B5EF4-FFF2-40B4-BE49-F238E27FC236}">
                <a16:creationId xmlns:a16="http://schemas.microsoft.com/office/drawing/2014/main" id="{F2130367-2BFA-891D-8CD1-36E0E59BB8B1}"/>
              </a:ext>
            </a:extLst>
          </p:cNvPr>
          <p:cNvSpPr txBox="1"/>
          <p:nvPr/>
        </p:nvSpPr>
        <p:spPr>
          <a:xfrm>
            <a:off x="6563825" y="5341949"/>
            <a:ext cx="21634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Flux AI/ML Cluster 2</a:t>
            </a:r>
          </a:p>
        </p:txBody>
      </p: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674FBACE-BA61-F819-75DA-998B764F146D}"/>
              </a:ext>
            </a:extLst>
          </p:cNvPr>
          <p:cNvCxnSpPr/>
          <p:nvPr/>
        </p:nvCxnSpPr>
        <p:spPr>
          <a:xfrm flipH="1">
            <a:off x="1743740" y="3083442"/>
            <a:ext cx="878950" cy="846680"/>
          </a:xfrm>
          <a:prstGeom prst="straightConnector1">
            <a:avLst/>
          </a:prstGeom>
          <a:ln w="69850"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37A2A54A-6D5A-5240-FC3A-87D3DD772BEB}"/>
              </a:ext>
            </a:extLst>
          </p:cNvPr>
          <p:cNvCxnSpPr>
            <a:cxnSpLocks/>
          </p:cNvCxnSpPr>
          <p:nvPr/>
        </p:nvCxnSpPr>
        <p:spPr>
          <a:xfrm>
            <a:off x="3729956" y="3275387"/>
            <a:ext cx="497250" cy="783360"/>
          </a:xfrm>
          <a:prstGeom prst="straightConnector1">
            <a:avLst/>
          </a:prstGeom>
          <a:ln w="69850"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518DBDD6-0B6A-10C7-201B-732B9C26C593}"/>
              </a:ext>
            </a:extLst>
          </p:cNvPr>
          <p:cNvCxnSpPr>
            <a:cxnSpLocks/>
          </p:cNvCxnSpPr>
          <p:nvPr/>
        </p:nvCxnSpPr>
        <p:spPr>
          <a:xfrm>
            <a:off x="4473310" y="3367791"/>
            <a:ext cx="2043182" cy="931663"/>
          </a:xfrm>
          <a:prstGeom prst="straightConnector1">
            <a:avLst/>
          </a:prstGeom>
          <a:ln w="69850"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2F7C127B-595A-18CE-5036-2E3F979AACDD}"/>
              </a:ext>
            </a:extLst>
          </p:cNvPr>
          <p:cNvCxnSpPr>
            <a:cxnSpLocks/>
          </p:cNvCxnSpPr>
          <p:nvPr/>
        </p:nvCxnSpPr>
        <p:spPr>
          <a:xfrm>
            <a:off x="4647821" y="3261302"/>
            <a:ext cx="4593230" cy="583766"/>
          </a:xfrm>
          <a:prstGeom prst="straightConnector1">
            <a:avLst/>
          </a:prstGeom>
          <a:ln w="69850"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Rectangle 2">
            <a:extLst>
              <a:ext uri="{FF2B5EF4-FFF2-40B4-BE49-F238E27FC236}">
                <a16:creationId xmlns:a16="http://schemas.microsoft.com/office/drawing/2014/main" id="{4A04A613-D4D7-B7D7-E662-4C7B2C30F4A9}"/>
              </a:ext>
            </a:extLst>
          </p:cNvPr>
          <p:cNvSpPr/>
          <p:nvPr/>
        </p:nvSpPr>
        <p:spPr>
          <a:xfrm>
            <a:off x="719817" y="1556931"/>
            <a:ext cx="871869" cy="181086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CICD</a:t>
            </a:r>
          </a:p>
        </p:txBody>
      </p:sp>
    </p:spTree>
    <p:extLst>
      <p:ext uri="{BB962C8B-B14F-4D97-AF65-F5344CB8AC3E}">
        <p14:creationId xmlns:p14="http://schemas.microsoft.com/office/powerpoint/2010/main" val="11903984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48</Words>
  <Application>Microsoft Macintosh PowerPoint</Application>
  <PresentationFormat>Widescreen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Flux Sunfish Deploying a Data Center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Aguilar, Michael James</dc:creator>
  <cp:lastModifiedBy>Aguilar, Michael James</cp:lastModifiedBy>
  <cp:revision>1</cp:revision>
  <dcterms:created xsi:type="dcterms:W3CDTF">2025-09-02T02:35:08Z</dcterms:created>
  <dcterms:modified xsi:type="dcterms:W3CDTF">2025-09-05T14:44:16Z</dcterms:modified>
</cp:coreProperties>
</file>