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4233" r:id="rId3"/>
    <p:sldId id="4231" r:id="rId4"/>
    <p:sldId id="4234" r:id="rId5"/>
    <p:sldId id="4235" r:id="rId6"/>
    <p:sldId id="4236" r:id="rId7"/>
    <p:sldId id="4237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B88B0C"/>
    <a:srgbClr val="826300"/>
    <a:srgbClr val="5C740E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8075F3-B6C2-4D31-A793-C7CBECFFCDB0}" v="24" dt="2026-02-20T16:11:02.1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714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86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Aguilar" userId="c1c2c92579e26851" providerId="LiveId" clId="{E5FBE1ED-4D23-4703-8B79-AAA7C2F05DB6}"/>
    <pc:docChg chg="undo custSel addSld delSld modSld">
      <pc:chgData name="Michael Aguilar" userId="c1c2c92579e26851" providerId="LiveId" clId="{E5FBE1ED-4D23-4703-8B79-AAA7C2F05DB6}" dt="2026-02-20T16:11:10.460" v="2698" actId="1076"/>
      <pc:docMkLst>
        <pc:docMk/>
      </pc:docMkLst>
      <pc:sldChg chg="modSp mod">
        <pc:chgData name="Michael Aguilar" userId="c1c2c92579e26851" providerId="LiveId" clId="{E5FBE1ED-4D23-4703-8B79-AAA7C2F05DB6}" dt="2026-01-30T15:46:51.950" v="1192" actId="1076"/>
        <pc:sldMkLst>
          <pc:docMk/>
          <pc:sldMk cId="4150609744" sldId="4233"/>
        </pc:sldMkLst>
        <pc:spChg chg="mod">
          <ac:chgData name="Michael Aguilar" userId="c1c2c92579e26851" providerId="LiveId" clId="{E5FBE1ED-4D23-4703-8B79-AAA7C2F05DB6}" dt="2026-01-30T15:46:51.950" v="1192" actId="1076"/>
          <ac:spMkLst>
            <pc:docMk/>
            <pc:sldMk cId="4150609744" sldId="4233"/>
            <ac:spMk id="2" creationId="{B0E70098-60B3-93A9-B64B-20205869316F}"/>
          </ac:spMkLst>
        </pc:spChg>
        <pc:spChg chg="mod">
          <ac:chgData name="Michael Aguilar" userId="c1c2c92579e26851" providerId="LiveId" clId="{E5FBE1ED-4D23-4703-8B79-AAA7C2F05DB6}" dt="2026-01-30T15:44:46.257" v="1191" actId="1076"/>
          <ac:spMkLst>
            <pc:docMk/>
            <pc:sldMk cId="4150609744" sldId="4233"/>
            <ac:spMk id="26" creationId="{DC89DDB7-E9DA-2C15-E133-B531EA8A23E8}"/>
          </ac:spMkLst>
        </pc:spChg>
      </pc:sldChg>
      <pc:sldChg chg="modSp mod">
        <pc:chgData name="Michael Aguilar" userId="c1c2c92579e26851" providerId="LiveId" clId="{E5FBE1ED-4D23-4703-8B79-AAA7C2F05DB6}" dt="2026-01-23T10:01:18.116" v="1" actId="15"/>
        <pc:sldMkLst>
          <pc:docMk/>
          <pc:sldMk cId="735845954" sldId="4234"/>
        </pc:sldMkLst>
        <pc:spChg chg="mod">
          <ac:chgData name="Michael Aguilar" userId="c1c2c92579e26851" providerId="LiveId" clId="{E5FBE1ED-4D23-4703-8B79-AAA7C2F05DB6}" dt="2026-01-23T10:01:18.116" v="1" actId="15"/>
          <ac:spMkLst>
            <pc:docMk/>
            <pc:sldMk cId="735845954" sldId="4234"/>
            <ac:spMk id="3" creationId="{0968F8F7-6D69-72F1-70F7-1FB63061F363}"/>
          </ac:spMkLst>
        </pc:spChg>
      </pc:sldChg>
      <pc:sldChg chg="addSp delSp modSp new mod">
        <pc:chgData name="Michael Aguilar" userId="c1c2c92579e26851" providerId="LiveId" clId="{E5FBE1ED-4D23-4703-8B79-AAA7C2F05DB6}" dt="2026-02-20T16:11:10.460" v="2698" actId="1076"/>
        <pc:sldMkLst>
          <pc:docMk/>
          <pc:sldMk cId="4269133093" sldId="4235"/>
        </pc:sldMkLst>
        <pc:spChg chg="add mod">
          <ac:chgData name="Michael Aguilar" userId="c1c2c92579e26851" providerId="LiveId" clId="{E5FBE1ED-4D23-4703-8B79-AAA7C2F05DB6}" dt="2026-01-30T13:51:03.780" v="33" actId="14100"/>
          <ac:spMkLst>
            <pc:docMk/>
            <pc:sldMk cId="4269133093" sldId="4235"/>
            <ac:spMk id="4" creationId="{D5DC78E7-21C6-DDEB-BC61-D356D2D34126}"/>
          </ac:spMkLst>
        </pc:spChg>
        <pc:spChg chg="add mod">
          <ac:chgData name="Michael Aguilar" userId="c1c2c92579e26851" providerId="LiveId" clId="{E5FBE1ED-4D23-4703-8B79-AAA7C2F05DB6}" dt="2026-01-30T13:51:30.170" v="35" actId="1076"/>
          <ac:spMkLst>
            <pc:docMk/>
            <pc:sldMk cId="4269133093" sldId="4235"/>
            <ac:spMk id="11" creationId="{385B8958-BC31-9A67-8B85-4D356032D2BB}"/>
          </ac:spMkLst>
        </pc:spChg>
        <pc:spChg chg="add mod">
          <ac:chgData name="Michael Aguilar" userId="c1c2c92579e26851" providerId="LiveId" clId="{E5FBE1ED-4D23-4703-8B79-AAA7C2F05DB6}" dt="2026-01-30T13:51:45.526" v="37" actId="1076"/>
          <ac:spMkLst>
            <pc:docMk/>
            <pc:sldMk cId="4269133093" sldId="4235"/>
            <ac:spMk id="13" creationId="{993D31B7-B590-05BF-8211-A8980C3CBB0B}"/>
          </ac:spMkLst>
        </pc:spChg>
        <pc:spChg chg="add mod">
          <ac:chgData name="Michael Aguilar" userId="c1c2c92579e26851" providerId="LiveId" clId="{E5FBE1ED-4D23-4703-8B79-AAA7C2F05DB6}" dt="2026-01-30T13:51:50.070" v="39" actId="1076"/>
          <ac:spMkLst>
            <pc:docMk/>
            <pc:sldMk cId="4269133093" sldId="4235"/>
            <ac:spMk id="15" creationId="{D8C59FEA-19B4-C69C-2AEF-E779F85D51CE}"/>
          </ac:spMkLst>
        </pc:spChg>
        <pc:spChg chg="add mod">
          <ac:chgData name="Michael Aguilar" userId="c1c2c92579e26851" providerId="LiveId" clId="{E5FBE1ED-4D23-4703-8B79-AAA7C2F05DB6}" dt="2026-01-30T14:36:01.919" v="977" actId="207"/>
          <ac:spMkLst>
            <pc:docMk/>
            <pc:sldMk cId="4269133093" sldId="4235"/>
            <ac:spMk id="17" creationId="{81A5A4EF-3683-7DA9-E703-25DB3B074575}"/>
          </ac:spMkLst>
        </pc:spChg>
        <pc:spChg chg="add mod">
          <ac:chgData name="Michael Aguilar" userId="c1c2c92579e26851" providerId="LiveId" clId="{E5FBE1ED-4D23-4703-8B79-AAA7C2F05DB6}" dt="2026-01-30T14:36:37.682" v="1009" actId="207"/>
          <ac:spMkLst>
            <pc:docMk/>
            <pc:sldMk cId="4269133093" sldId="4235"/>
            <ac:spMk id="19" creationId="{6155010D-DB0E-97DE-4171-F557A512CC90}"/>
          </ac:spMkLst>
        </pc:spChg>
        <pc:spChg chg="add del mod">
          <ac:chgData name="Michael Aguilar" userId="c1c2c92579e26851" providerId="LiveId" clId="{E5FBE1ED-4D23-4703-8B79-AAA7C2F05DB6}" dt="2026-01-30T15:05:54.807" v="1078" actId="1076"/>
          <ac:spMkLst>
            <pc:docMk/>
            <pc:sldMk cId="4269133093" sldId="4235"/>
            <ac:spMk id="21" creationId="{297906F2-9755-73E3-0CD1-5374086A187C}"/>
          </ac:spMkLst>
        </pc:spChg>
        <pc:spChg chg="add mod">
          <ac:chgData name="Michael Aguilar" userId="c1c2c92579e26851" providerId="LiveId" clId="{E5FBE1ED-4D23-4703-8B79-AAA7C2F05DB6}" dt="2026-02-20T15:29:57.612" v="2109" actId="1076"/>
          <ac:spMkLst>
            <pc:docMk/>
            <pc:sldMk cId="4269133093" sldId="4235"/>
            <ac:spMk id="23" creationId="{10B6FC09-BF4A-B056-38F5-490299932C0B}"/>
          </ac:spMkLst>
        </pc:spChg>
        <pc:spChg chg="add mod">
          <ac:chgData name="Michael Aguilar" userId="c1c2c92579e26851" providerId="LiveId" clId="{E5FBE1ED-4D23-4703-8B79-AAA7C2F05DB6}" dt="2026-01-30T14:11:21.302" v="373" actId="14100"/>
          <ac:spMkLst>
            <pc:docMk/>
            <pc:sldMk cId="4269133093" sldId="4235"/>
            <ac:spMk id="25" creationId="{6D8C68DB-9C53-6F4E-8256-1E0533980CFB}"/>
          </ac:spMkLst>
        </pc:spChg>
        <pc:spChg chg="add mod">
          <ac:chgData name="Michael Aguilar" userId="c1c2c92579e26851" providerId="LiveId" clId="{E5FBE1ED-4D23-4703-8B79-AAA7C2F05DB6}" dt="2026-01-30T14:08:37.099" v="325" actId="207"/>
          <ac:spMkLst>
            <pc:docMk/>
            <pc:sldMk cId="4269133093" sldId="4235"/>
            <ac:spMk id="27" creationId="{A6F4DB8F-D2D1-0582-278B-4DF614F0CCE6}"/>
          </ac:spMkLst>
        </pc:spChg>
        <pc:spChg chg="add mod">
          <ac:chgData name="Michael Aguilar" userId="c1c2c92579e26851" providerId="LiveId" clId="{E5FBE1ED-4D23-4703-8B79-AAA7C2F05DB6}" dt="2026-01-30T13:58:50.986" v="213" actId="1076"/>
          <ac:spMkLst>
            <pc:docMk/>
            <pc:sldMk cId="4269133093" sldId="4235"/>
            <ac:spMk id="29" creationId="{41CE62BD-A223-E4E5-9858-464AA79E1BB4}"/>
          </ac:spMkLst>
        </pc:spChg>
        <pc:spChg chg="add mod">
          <ac:chgData name="Michael Aguilar" userId="c1c2c92579e26851" providerId="LiveId" clId="{E5FBE1ED-4D23-4703-8B79-AAA7C2F05DB6}" dt="2026-01-30T13:58:06.991" v="181" actId="1076"/>
          <ac:spMkLst>
            <pc:docMk/>
            <pc:sldMk cId="4269133093" sldId="4235"/>
            <ac:spMk id="31" creationId="{C6F29F4A-F966-D977-726D-45D871EEB718}"/>
          </ac:spMkLst>
        </pc:spChg>
        <pc:spChg chg="add mod">
          <ac:chgData name="Michael Aguilar" userId="c1c2c92579e26851" providerId="LiveId" clId="{E5FBE1ED-4D23-4703-8B79-AAA7C2F05DB6}" dt="2026-01-30T15:11:41.315" v="1138" actId="14100"/>
          <ac:spMkLst>
            <pc:docMk/>
            <pc:sldMk cId="4269133093" sldId="4235"/>
            <ac:spMk id="33" creationId="{91C13710-BB49-B75C-A07C-93EF5B7B6441}"/>
          </ac:spMkLst>
        </pc:spChg>
        <pc:spChg chg="add mod">
          <ac:chgData name="Michael Aguilar" userId="c1c2c92579e26851" providerId="LiveId" clId="{E5FBE1ED-4D23-4703-8B79-AAA7C2F05DB6}" dt="2026-02-20T15:53:54.091" v="2352" actId="1076"/>
          <ac:spMkLst>
            <pc:docMk/>
            <pc:sldMk cId="4269133093" sldId="4235"/>
            <ac:spMk id="38" creationId="{E60C47BD-951F-EEFF-1F29-8607CD46C055}"/>
          </ac:spMkLst>
        </pc:spChg>
        <pc:spChg chg="add mod">
          <ac:chgData name="Michael Aguilar" userId="c1c2c92579e26851" providerId="LiveId" clId="{E5FBE1ED-4D23-4703-8B79-AAA7C2F05DB6}" dt="2026-02-20T16:03:30.691" v="2447" actId="1076"/>
          <ac:spMkLst>
            <pc:docMk/>
            <pc:sldMk cId="4269133093" sldId="4235"/>
            <ac:spMk id="39" creationId="{983383B0-A62D-69A2-2B9B-44616E1E99AD}"/>
          </ac:spMkLst>
        </pc:spChg>
        <pc:spChg chg="add mod">
          <ac:chgData name="Michael Aguilar" userId="c1c2c92579e26851" providerId="LiveId" clId="{E5FBE1ED-4D23-4703-8B79-AAA7C2F05DB6}" dt="2026-02-20T16:03:30.691" v="2447" actId="1076"/>
          <ac:spMkLst>
            <pc:docMk/>
            <pc:sldMk cId="4269133093" sldId="4235"/>
            <ac:spMk id="44" creationId="{0044A641-4263-3F54-32E0-3A87174C62E0}"/>
          </ac:spMkLst>
        </pc:spChg>
        <pc:spChg chg="add mod">
          <ac:chgData name="Michael Aguilar" userId="c1c2c92579e26851" providerId="LiveId" clId="{E5FBE1ED-4D23-4703-8B79-AAA7C2F05DB6}" dt="2026-01-30T15:18:57.952" v="1190" actId="20577"/>
          <ac:spMkLst>
            <pc:docMk/>
            <pc:sldMk cId="4269133093" sldId="4235"/>
            <ac:spMk id="46" creationId="{F0EEF316-B124-A68C-50C7-98271F96CE65}"/>
          </ac:spMkLst>
        </pc:spChg>
        <pc:spChg chg="add mod">
          <ac:chgData name="Michael Aguilar" userId="c1c2c92579e26851" providerId="LiveId" clId="{E5FBE1ED-4D23-4703-8B79-AAA7C2F05DB6}" dt="2026-01-30T14:13:24.199" v="413" actId="20577"/>
          <ac:spMkLst>
            <pc:docMk/>
            <pc:sldMk cId="4269133093" sldId="4235"/>
            <ac:spMk id="55" creationId="{9A4BC887-5B2F-6AEC-AE84-C7A4CF095D2E}"/>
          </ac:spMkLst>
        </pc:spChg>
        <pc:spChg chg="add mod">
          <ac:chgData name="Michael Aguilar" userId="c1c2c92579e26851" providerId="LiveId" clId="{E5FBE1ED-4D23-4703-8B79-AAA7C2F05DB6}" dt="2026-02-20T16:08:49.577" v="2570" actId="20577"/>
          <ac:spMkLst>
            <pc:docMk/>
            <pc:sldMk cId="4269133093" sldId="4235"/>
            <ac:spMk id="60" creationId="{E89F4AF7-AD9B-1B0E-A369-C4CDD5C256D1}"/>
          </ac:spMkLst>
        </pc:spChg>
        <pc:spChg chg="add mod">
          <ac:chgData name="Michael Aguilar" userId="c1c2c92579e26851" providerId="LiveId" clId="{E5FBE1ED-4D23-4703-8B79-AAA7C2F05DB6}" dt="2026-01-30T14:29:19.651" v="861" actId="1076"/>
          <ac:spMkLst>
            <pc:docMk/>
            <pc:sldMk cId="4269133093" sldId="4235"/>
            <ac:spMk id="64" creationId="{DF54725E-C5B3-8293-C315-7BA809434259}"/>
          </ac:spMkLst>
        </pc:spChg>
        <pc:spChg chg="add mod">
          <ac:chgData name="Michael Aguilar" userId="c1c2c92579e26851" providerId="LiveId" clId="{E5FBE1ED-4D23-4703-8B79-AAA7C2F05DB6}" dt="2026-01-30T14:17:03.730" v="546" actId="20577"/>
          <ac:spMkLst>
            <pc:docMk/>
            <pc:sldMk cId="4269133093" sldId="4235"/>
            <ac:spMk id="65" creationId="{0EA7341E-EB9B-DC79-D766-290B79FCB273}"/>
          </ac:spMkLst>
        </pc:spChg>
        <pc:spChg chg="add mod">
          <ac:chgData name="Michael Aguilar" userId="c1c2c92579e26851" providerId="LiveId" clId="{E5FBE1ED-4D23-4703-8B79-AAA7C2F05DB6}" dt="2026-02-20T16:10:30.444" v="2693" actId="20577"/>
          <ac:spMkLst>
            <pc:docMk/>
            <pc:sldMk cId="4269133093" sldId="4235"/>
            <ac:spMk id="68" creationId="{48EF1ACA-A148-1E62-A105-86ACC769A022}"/>
          </ac:spMkLst>
        </pc:spChg>
        <pc:spChg chg="add mod">
          <ac:chgData name="Michael Aguilar" userId="c1c2c92579e26851" providerId="LiveId" clId="{E5FBE1ED-4D23-4703-8B79-AAA7C2F05DB6}" dt="2026-01-30T15:13:04.509" v="1139" actId="1076"/>
          <ac:spMkLst>
            <pc:docMk/>
            <pc:sldMk cId="4269133093" sldId="4235"/>
            <ac:spMk id="71" creationId="{5D9D653D-D949-D9CF-EBC2-032FC6D099CC}"/>
          </ac:spMkLst>
        </pc:spChg>
        <pc:spChg chg="add mod">
          <ac:chgData name="Michael Aguilar" userId="c1c2c92579e26851" providerId="LiveId" clId="{E5FBE1ED-4D23-4703-8B79-AAA7C2F05DB6}" dt="2026-02-20T16:11:10.460" v="2698" actId="1076"/>
          <ac:spMkLst>
            <pc:docMk/>
            <pc:sldMk cId="4269133093" sldId="4235"/>
            <ac:spMk id="72" creationId="{11D46ACD-45C1-11CB-3D3B-26D9EEC0543A}"/>
          </ac:spMkLst>
        </pc:spChg>
        <pc:spChg chg="add del mod">
          <ac:chgData name="Michael Aguilar" userId="c1c2c92579e26851" providerId="LiveId" clId="{E5FBE1ED-4D23-4703-8B79-AAA7C2F05DB6}" dt="2026-01-30T15:54:02.757" v="1213" actId="478"/>
          <ac:spMkLst>
            <pc:docMk/>
            <pc:sldMk cId="4269133093" sldId="4235"/>
            <ac:spMk id="74" creationId="{8F6F085C-A501-42FC-C455-B142E2CD0F56}"/>
          </ac:spMkLst>
        </pc:spChg>
        <pc:spChg chg="add mod">
          <ac:chgData name="Michael Aguilar" userId="c1c2c92579e26851" providerId="LiveId" clId="{E5FBE1ED-4D23-4703-8B79-AAA7C2F05DB6}" dt="2026-01-30T15:54:44.766" v="1259" actId="20577"/>
          <ac:spMkLst>
            <pc:docMk/>
            <pc:sldMk cId="4269133093" sldId="4235"/>
            <ac:spMk id="82" creationId="{C8D26414-7829-2739-3151-A74FCD8E787B}"/>
          </ac:spMkLst>
        </pc:spChg>
        <pc:spChg chg="add mod">
          <ac:chgData name="Michael Aguilar" userId="c1c2c92579e26851" providerId="LiveId" clId="{E5FBE1ED-4D23-4703-8B79-AAA7C2F05DB6}" dt="2026-01-30T15:54:54.988" v="1264" actId="20577"/>
          <ac:spMkLst>
            <pc:docMk/>
            <pc:sldMk cId="4269133093" sldId="4235"/>
            <ac:spMk id="84" creationId="{AD403052-73CB-056C-B3FC-B8A695A00DFA}"/>
          </ac:spMkLst>
        </pc:spChg>
        <pc:spChg chg="add del mod">
          <ac:chgData name="Michael Aguilar" userId="c1c2c92579e26851" providerId="LiveId" clId="{E5FBE1ED-4D23-4703-8B79-AAA7C2F05DB6}" dt="2026-02-20T16:06:11.205" v="2456" actId="478"/>
          <ac:spMkLst>
            <pc:docMk/>
            <pc:sldMk cId="4269133093" sldId="4235"/>
            <ac:spMk id="86" creationId="{FCA16AC1-4C92-DE2B-746A-F8854D2F6513}"/>
          </ac:spMkLst>
        </pc:spChg>
        <pc:spChg chg="add mod">
          <ac:chgData name="Michael Aguilar" userId="c1c2c92579e26851" providerId="LiveId" clId="{E5FBE1ED-4D23-4703-8B79-AAA7C2F05DB6}" dt="2026-01-30T15:56:59.787" v="1367" actId="1076"/>
          <ac:spMkLst>
            <pc:docMk/>
            <pc:sldMk cId="4269133093" sldId="4235"/>
            <ac:spMk id="122" creationId="{AFE1273C-34EF-3B33-0256-5532A1AF02A6}"/>
          </ac:spMkLst>
        </pc:spChg>
        <pc:spChg chg="add mod">
          <ac:chgData name="Michael Aguilar" userId="c1c2c92579e26851" providerId="LiveId" clId="{E5FBE1ED-4D23-4703-8B79-AAA7C2F05DB6}" dt="2026-01-30T15:57:11.081" v="1369" actId="1076"/>
          <ac:spMkLst>
            <pc:docMk/>
            <pc:sldMk cId="4269133093" sldId="4235"/>
            <ac:spMk id="123" creationId="{3025118C-449D-3157-D667-2E4022BA0781}"/>
          </ac:spMkLst>
        </pc:spChg>
        <pc:spChg chg="add mod">
          <ac:chgData name="Michael Aguilar" userId="c1c2c92579e26851" providerId="LiveId" clId="{E5FBE1ED-4D23-4703-8B79-AAA7C2F05DB6}" dt="2026-02-20T15:52:06.933" v="2350" actId="1076"/>
          <ac:spMkLst>
            <pc:docMk/>
            <pc:sldMk cId="4269133093" sldId="4235"/>
            <ac:spMk id="129" creationId="{C19B2866-4AD3-5754-F00A-E06A5C77CF26}"/>
          </ac:spMkLst>
        </pc:spChg>
        <pc:spChg chg="add mod">
          <ac:chgData name="Michael Aguilar" userId="c1c2c92579e26851" providerId="LiveId" clId="{E5FBE1ED-4D23-4703-8B79-AAA7C2F05DB6}" dt="2026-01-30T16:01:23.455" v="1544" actId="20577"/>
          <ac:spMkLst>
            <pc:docMk/>
            <pc:sldMk cId="4269133093" sldId="4235"/>
            <ac:spMk id="134" creationId="{29311652-15B8-334F-6282-62FB4063C6E2}"/>
          </ac:spMkLst>
        </pc:spChg>
        <pc:spChg chg="add mod">
          <ac:chgData name="Michael Aguilar" userId="c1c2c92579e26851" providerId="LiveId" clId="{E5FBE1ED-4D23-4703-8B79-AAA7C2F05DB6}" dt="2026-01-30T16:03:36.834" v="1604" actId="20577"/>
          <ac:spMkLst>
            <pc:docMk/>
            <pc:sldMk cId="4269133093" sldId="4235"/>
            <ac:spMk id="137" creationId="{798C3B42-1F02-AE56-75F8-8D6D920E8B62}"/>
          </ac:spMkLst>
        </pc:spChg>
        <pc:spChg chg="add mod">
          <ac:chgData name="Michael Aguilar" userId="c1c2c92579e26851" providerId="LiveId" clId="{E5FBE1ED-4D23-4703-8B79-AAA7C2F05DB6}" dt="2026-01-30T16:05:42.037" v="1676" actId="20577"/>
          <ac:spMkLst>
            <pc:docMk/>
            <pc:sldMk cId="4269133093" sldId="4235"/>
            <ac:spMk id="139" creationId="{8770ACB3-1D57-54AA-2570-C819B74DF05B}"/>
          </ac:spMkLst>
        </pc:spChg>
        <pc:spChg chg="add mod">
          <ac:chgData name="Michael Aguilar" userId="c1c2c92579e26851" providerId="LiveId" clId="{E5FBE1ED-4D23-4703-8B79-AAA7C2F05DB6}" dt="2026-01-30T16:07:39.669" v="1783" actId="20577"/>
          <ac:spMkLst>
            <pc:docMk/>
            <pc:sldMk cId="4269133093" sldId="4235"/>
            <ac:spMk id="145" creationId="{13A5F7BD-E607-C1D2-5697-75A68143B680}"/>
          </ac:spMkLst>
        </pc:spChg>
        <pc:spChg chg="add mod">
          <ac:chgData name="Michael Aguilar" userId="c1c2c92579e26851" providerId="LiveId" clId="{E5FBE1ED-4D23-4703-8B79-AAA7C2F05DB6}" dt="2026-01-30T16:07:51.379" v="1785" actId="1076"/>
          <ac:spMkLst>
            <pc:docMk/>
            <pc:sldMk cId="4269133093" sldId="4235"/>
            <ac:spMk id="147" creationId="{9B22FD04-B04A-722E-9461-33E1185B1CF5}"/>
          </ac:spMkLst>
        </pc:spChg>
        <pc:spChg chg="add del mod">
          <ac:chgData name="Michael Aguilar" userId="c1c2c92579e26851" providerId="LiveId" clId="{E5FBE1ED-4D23-4703-8B79-AAA7C2F05DB6}" dt="2026-02-20T16:03:06.173" v="2446" actId="478"/>
          <ac:spMkLst>
            <pc:docMk/>
            <pc:sldMk cId="4269133093" sldId="4235"/>
            <ac:spMk id="153" creationId="{7AC1CB38-DE67-38BE-C781-9050177EBAC2}"/>
          </ac:spMkLst>
        </pc:spChg>
        <pc:spChg chg="add del mod">
          <ac:chgData name="Michael Aguilar" userId="c1c2c92579e26851" providerId="LiveId" clId="{E5FBE1ED-4D23-4703-8B79-AAA7C2F05DB6}" dt="2026-02-20T16:03:06.173" v="2446" actId="478"/>
          <ac:spMkLst>
            <pc:docMk/>
            <pc:sldMk cId="4269133093" sldId="4235"/>
            <ac:spMk id="161" creationId="{75E4A9C2-2976-04E6-0021-249FA534BB4C}"/>
          </ac:spMkLst>
        </pc:spChg>
        <pc:cxnChg chg="add mod">
          <ac:chgData name="Michael Aguilar" userId="c1c2c92579e26851" providerId="LiveId" clId="{E5FBE1ED-4D23-4703-8B79-AAA7C2F05DB6}" dt="2026-02-20T15:53:54.091" v="2352" actId="1076"/>
          <ac:cxnSpMkLst>
            <pc:docMk/>
            <pc:sldMk cId="4269133093" sldId="4235"/>
            <ac:cxnSpMk id="3" creationId="{415552B6-0524-3640-8D6C-6C35D1397D99}"/>
          </ac:cxnSpMkLst>
        </pc:cxnChg>
        <pc:cxnChg chg="add mod">
          <ac:chgData name="Michael Aguilar" userId="c1c2c92579e26851" providerId="LiveId" clId="{E5FBE1ED-4D23-4703-8B79-AAA7C2F05DB6}" dt="2026-01-30T13:51:03.780" v="33" actId="14100"/>
          <ac:cxnSpMkLst>
            <pc:docMk/>
            <pc:sldMk cId="4269133093" sldId="4235"/>
            <ac:cxnSpMk id="6" creationId="{65CE9FA1-2D03-1BEF-1238-80AB017DD548}"/>
          </ac:cxnSpMkLst>
        </pc:cxnChg>
        <pc:cxnChg chg="add mod">
          <ac:chgData name="Michael Aguilar" userId="c1c2c92579e26851" providerId="LiveId" clId="{E5FBE1ED-4D23-4703-8B79-AAA7C2F05DB6}" dt="2026-02-20T16:03:30.691" v="2447" actId="1076"/>
          <ac:cxnSpMkLst>
            <pc:docMk/>
            <pc:sldMk cId="4269133093" sldId="4235"/>
            <ac:cxnSpMk id="9" creationId="{3E4B8DCB-B15D-FB18-3B04-AF0576D9C9FB}"/>
          </ac:cxnSpMkLst>
        </pc:cxnChg>
        <pc:cxnChg chg="add mod">
          <ac:chgData name="Michael Aguilar" userId="c1c2c92579e26851" providerId="LiveId" clId="{E5FBE1ED-4D23-4703-8B79-AAA7C2F05DB6}" dt="2026-01-30T13:51:30.170" v="35" actId="1076"/>
          <ac:cxnSpMkLst>
            <pc:docMk/>
            <pc:sldMk cId="4269133093" sldId="4235"/>
            <ac:cxnSpMk id="12" creationId="{8D4386F4-2C1C-7142-CDAB-281F8B7228A4}"/>
          </ac:cxnSpMkLst>
        </pc:cxnChg>
        <pc:cxnChg chg="add mod">
          <ac:chgData name="Michael Aguilar" userId="c1c2c92579e26851" providerId="LiveId" clId="{E5FBE1ED-4D23-4703-8B79-AAA7C2F05DB6}" dt="2026-01-30T13:51:45.526" v="37" actId="1076"/>
          <ac:cxnSpMkLst>
            <pc:docMk/>
            <pc:sldMk cId="4269133093" sldId="4235"/>
            <ac:cxnSpMk id="14" creationId="{62472D44-69A9-55FA-A29F-2C39505B1113}"/>
          </ac:cxnSpMkLst>
        </pc:cxnChg>
        <pc:cxnChg chg="add mod">
          <ac:chgData name="Michael Aguilar" userId="c1c2c92579e26851" providerId="LiveId" clId="{E5FBE1ED-4D23-4703-8B79-AAA7C2F05DB6}" dt="2026-01-30T13:51:50.070" v="39" actId="1076"/>
          <ac:cxnSpMkLst>
            <pc:docMk/>
            <pc:sldMk cId="4269133093" sldId="4235"/>
            <ac:cxnSpMk id="16" creationId="{7FD0138A-AB7C-584F-EC74-6D9B2592A728}"/>
          </ac:cxnSpMkLst>
        </pc:cxnChg>
        <pc:cxnChg chg="add mod">
          <ac:chgData name="Michael Aguilar" userId="c1c2c92579e26851" providerId="LiveId" clId="{E5FBE1ED-4D23-4703-8B79-AAA7C2F05DB6}" dt="2026-01-30T13:52:00.596" v="41" actId="1076"/>
          <ac:cxnSpMkLst>
            <pc:docMk/>
            <pc:sldMk cId="4269133093" sldId="4235"/>
            <ac:cxnSpMk id="18" creationId="{68CAB91E-E759-C379-F6AC-48133686B4DB}"/>
          </ac:cxnSpMkLst>
        </pc:cxnChg>
        <pc:cxnChg chg="add mod">
          <ac:chgData name="Michael Aguilar" userId="c1c2c92579e26851" providerId="LiveId" clId="{E5FBE1ED-4D23-4703-8B79-AAA7C2F05DB6}" dt="2026-01-30T13:52:21.409" v="43" actId="1076"/>
          <ac:cxnSpMkLst>
            <pc:docMk/>
            <pc:sldMk cId="4269133093" sldId="4235"/>
            <ac:cxnSpMk id="20" creationId="{E8140B4E-62FB-C77C-4082-EC557C53BF6E}"/>
          </ac:cxnSpMkLst>
        </pc:cxnChg>
        <pc:cxnChg chg="mod">
          <ac:chgData name="Michael Aguilar" userId="c1c2c92579e26851" providerId="LiveId" clId="{E5FBE1ED-4D23-4703-8B79-AAA7C2F05DB6}" dt="2026-01-30T15:07:44.696" v="1086" actId="1076"/>
          <ac:cxnSpMkLst>
            <pc:docMk/>
            <pc:sldMk cId="4269133093" sldId="4235"/>
            <ac:cxnSpMk id="22" creationId="{31AF3EF8-3455-DEA7-72D1-759162DB1299}"/>
          </ac:cxnSpMkLst>
        </pc:cxnChg>
        <pc:cxnChg chg="add mod">
          <ac:chgData name="Michael Aguilar" userId="c1c2c92579e26851" providerId="LiveId" clId="{E5FBE1ED-4D23-4703-8B79-AAA7C2F05DB6}" dt="2026-01-30T15:06:55.890" v="1085" actId="1076"/>
          <ac:cxnSpMkLst>
            <pc:docMk/>
            <pc:sldMk cId="4269133093" sldId="4235"/>
            <ac:cxnSpMk id="24" creationId="{9C46C301-699F-032A-9A71-DE955E948E68}"/>
          </ac:cxnSpMkLst>
        </pc:cxnChg>
        <pc:cxnChg chg="mod">
          <ac:chgData name="Michael Aguilar" userId="c1c2c92579e26851" providerId="LiveId" clId="{E5FBE1ED-4D23-4703-8B79-AAA7C2F05DB6}" dt="2026-01-30T15:08:09.629" v="1087" actId="14100"/>
          <ac:cxnSpMkLst>
            <pc:docMk/>
            <pc:sldMk cId="4269133093" sldId="4235"/>
            <ac:cxnSpMk id="26" creationId="{E0AD1B4A-858A-20BA-57B4-AAD399C0501B}"/>
          </ac:cxnSpMkLst>
        </pc:cxnChg>
        <pc:cxnChg chg="add mod">
          <ac:chgData name="Michael Aguilar" userId="c1c2c92579e26851" providerId="LiveId" clId="{E5FBE1ED-4D23-4703-8B79-AAA7C2F05DB6}" dt="2026-01-30T14:22:40.179" v="705" actId="14100"/>
          <ac:cxnSpMkLst>
            <pc:docMk/>
            <pc:sldMk cId="4269133093" sldId="4235"/>
            <ac:cxnSpMk id="28" creationId="{0A1D5511-A2D4-0C09-FEDC-65AF3B7688EF}"/>
          </ac:cxnSpMkLst>
        </pc:cxnChg>
        <pc:cxnChg chg="add mod">
          <ac:chgData name="Michael Aguilar" userId="c1c2c92579e26851" providerId="LiveId" clId="{E5FBE1ED-4D23-4703-8B79-AAA7C2F05DB6}" dt="2026-01-30T14:22:46.723" v="706" actId="14100"/>
          <ac:cxnSpMkLst>
            <pc:docMk/>
            <pc:sldMk cId="4269133093" sldId="4235"/>
            <ac:cxnSpMk id="30" creationId="{334189C5-DFD5-5926-405E-D98FAA209415}"/>
          </ac:cxnSpMkLst>
        </pc:cxnChg>
        <pc:cxnChg chg="add mod">
          <ac:chgData name="Michael Aguilar" userId="c1c2c92579e26851" providerId="LiveId" clId="{E5FBE1ED-4D23-4703-8B79-AAA7C2F05DB6}" dt="2026-01-30T13:58:06.991" v="181" actId="1076"/>
          <ac:cxnSpMkLst>
            <pc:docMk/>
            <pc:sldMk cId="4269133093" sldId="4235"/>
            <ac:cxnSpMk id="32" creationId="{5F9DFCC2-307B-A32F-E8F0-3F24F7F6FA99}"/>
          </ac:cxnSpMkLst>
        </pc:cxnChg>
        <pc:cxnChg chg="add mod">
          <ac:chgData name="Michael Aguilar" userId="c1c2c92579e26851" providerId="LiveId" clId="{E5FBE1ED-4D23-4703-8B79-AAA7C2F05DB6}" dt="2026-01-30T15:11:41.315" v="1138" actId="14100"/>
          <ac:cxnSpMkLst>
            <pc:docMk/>
            <pc:sldMk cId="4269133093" sldId="4235"/>
            <ac:cxnSpMk id="34" creationId="{991D41FF-5BF6-EF1F-F622-58D055E10D0D}"/>
          </ac:cxnSpMkLst>
        </pc:cxnChg>
        <pc:cxnChg chg="add mod">
          <ac:chgData name="Michael Aguilar" userId="c1c2c92579e26851" providerId="LiveId" clId="{E5FBE1ED-4D23-4703-8B79-AAA7C2F05DB6}" dt="2026-02-20T15:53:54.091" v="2352" actId="1076"/>
          <ac:cxnSpMkLst>
            <pc:docMk/>
            <pc:sldMk cId="4269133093" sldId="4235"/>
            <ac:cxnSpMk id="37" creationId="{9AEB4355-2DAE-9F59-0514-79ADA52847E2}"/>
          </ac:cxnSpMkLst>
        </pc:cxnChg>
        <pc:cxnChg chg="add del mod">
          <ac:chgData name="Michael Aguilar" userId="c1c2c92579e26851" providerId="LiveId" clId="{E5FBE1ED-4D23-4703-8B79-AAA7C2F05DB6}" dt="2026-02-20T16:03:51.920" v="2448" actId="21"/>
          <ac:cxnSpMkLst>
            <pc:docMk/>
            <pc:sldMk cId="4269133093" sldId="4235"/>
            <ac:cxnSpMk id="40" creationId="{77B51F13-5D5C-C7A1-7483-88DA3AFC1D79}"/>
          </ac:cxnSpMkLst>
        </pc:cxnChg>
        <pc:cxnChg chg="add mod">
          <ac:chgData name="Michael Aguilar" userId="c1c2c92579e26851" providerId="LiveId" clId="{E5FBE1ED-4D23-4703-8B79-AAA7C2F05DB6}" dt="2026-01-30T15:16:36.544" v="1151" actId="1076"/>
          <ac:cxnSpMkLst>
            <pc:docMk/>
            <pc:sldMk cId="4269133093" sldId="4235"/>
            <ac:cxnSpMk id="43" creationId="{717B9D14-9F5A-5800-A472-B39E93D81A8B}"/>
          </ac:cxnSpMkLst>
        </pc:cxnChg>
        <pc:cxnChg chg="add">
          <ac:chgData name="Michael Aguilar" userId="c1c2c92579e26851" providerId="LiveId" clId="{E5FBE1ED-4D23-4703-8B79-AAA7C2F05DB6}" dt="2026-02-20T16:04:21.751" v="2449" actId="11529"/>
          <ac:cxnSpMkLst>
            <pc:docMk/>
            <pc:sldMk cId="4269133093" sldId="4235"/>
            <ac:cxnSpMk id="47" creationId="{10DC2DFB-E231-A2B5-4E09-6D77DD229D54}"/>
          </ac:cxnSpMkLst>
        </pc:cxnChg>
        <pc:cxnChg chg="add mod">
          <ac:chgData name="Michael Aguilar" userId="c1c2c92579e26851" providerId="LiveId" clId="{E5FBE1ED-4D23-4703-8B79-AAA7C2F05DB6}" dt="2026-01-30T14:36:45.735" v="1010" actId="14100"/>
          <ac:cxnSpMkLst>
            <pc:docMk/>
            <pc:sldMk cId="4269133093" sldId="4235"/>
            <ac:cxnSpMk id="48" creationId="{E8931400-4B74-1BF1-23EB-A00D8FAC02A9}"/>
          </ac:cxnSpMkLst>
        </pc:cxnChg>
        <pc:cxnChg chg="add mod">
          <ac:chgData name="Michael Aguilar" userId="c1c2c92579e26851" providerId="LiveId" clId="{E5FBE1ED-4D23-4703-8B79-AAA7C2F05DB6}" dt="2026-01-30T14:36:51.807" v="1011" actId="14100"/>
          <ac:cxnSpMkLst>
            <pc:docMk/>
            <pc:sldMk cId="4269133093" sldId="4235"/>
            <ac:cxnSpMk id="49" creationId="{BECFDFFA-8FFE-72E0-D180-93C0DC2C8880}"/>
          </ac:cxnSpMkLst>
        </pc:cxnChg>
        <pc:cxnChg chg="add mod">
          <ac:chgData name="Michael Aguilar" userId="c1c2c92579e26851" providerId="LiveId" clId="{E5FBE1ED-4D23-4703-8B79-AAA7C2F05DB6}" dt="2026-02-20T16:05:44.738" v="2455" actId="14100"/>
          <ac:cxnSpMkLst>
            <pc:docMk/>
            <pc:sldMk cId="4269133093" sldId="4235"/>
            <ac:cxnSpMk id="51" creationId="{37A15212-37B1-BFB0-E0B4-A90FCA53F53C}"/>
          </ac:cxnSpMkLst>
        </pc:cxnChg>
        <pc:cxnChg chg="add mod">
          <ac:chgData name="Michael Aguilar" userId="c1c2c92579e26851" providerId="LiveId" clId="{E5FBE1ED-4D23-4703-8B79-AAA7C2F05DB6}" dt="2026-01-30T14:23:00.671" v="708" actId="14100"/>
          <ac:cxnSpMkLst>
            <pc:docMk/>
            <pc:sldMk cId="4269133093" sldId="4235"/>
            <ac:cxnSpMk id="56" creationId="{EEEB83B1-FD4D-FF60-03F1-D08B0E106FE3}"/>
          </ac:cxnSpMkLst>
        </pc:cxnChg>
        <pc:cxnChg chg="add">
          <ac:chgData name="Michael Aguilar" userId="c1c2c92579e26851" providerId="LiveId" clId="{E5FBE1ED-4D23-4703-8B79-AAA7C2F05DB6}" dt="2026-02-20T16:07:50.382" v="2457" actId="11529"/>
          <ac:cxnSpMkLst>
            <pc:docMk/>
            <pc:sldMk cId="4269133093" sldId="4235"/>
            <ac:cxnSpMk id="57" creationId="{EC0876E3-A9AA-AD8F-8B19-640C332D763D}"/>
          </ac:cxnSpMkLst>
        </pc:cxnChg>
        <pc:cxnChg chg="add mod">
          <ac:chgData name="Michael Aguilar" userId="c1c2c92579e26851" providerId="LiveId" clId="{E5FBE1ED-4D23-4703-8B79-AAA7C2F05DB6}" dt="2026-02-20T16:08:07.641" v="2460" actId="14100"/>
          <ac:cxnSpMkLst>
            <pc:docMk/>
            <pc:sldMk cId="4269133093" sldId="4235"/>
            <ac:cxnSpMk id="58" creationId="{64A8C0E9-A770-24C8-26F3-8235E96F63D9}"/>
          </ac:cxnSpMkLst>
        </pc:cxnChg>
        <pc:cxnChg chg="add del">
          <ac:chgData name="Michael Aguilar" userId="c1c2c92579e26851" providerId="LiveId" clId="{E5FBE1ED-4D23-4703-8B79-AAA7C2F05DB6}" dt="2026-02-20T16:09:32.411" v="2572" actId="478"/>
          <ac:cxnSpMkLst>
            <pc:docMk/>
            <pc:sldMk cId="4269133093" sldId="4235"/>
            <ac:cxnSpMk id="62" creationId="{872D15F3-DA94-38E2-3ACF-6ED829F8E5F0}"/>
          </ac:cxnSpMkLst>
        </pc:cxnChg>
        <pc:cxnChg chg="add">
          <ac:chgData name="Michael Aguilar" userId="c1c2c92579e26851" providerId="LiveId" clId="{E5FBE1ED-4D23-4703-8B79-AAA7C2F05DB6}" dt="2026-02-20T16:09:46.570" v="2573" actId="11529"/>
          <ac:cxnSpMkLst>
            <pc:docMk/>
            <pc:sldMk cId="4269133093" sldId="4235"/>
            <ac:cxnSpMk id="66" creationId="{DFF8834F-7E4D-3AF6-B941-B6290BFD61A7}"/>
          </ac:cxnSpMkLst>
        </pc:cxnChg>
        <pc:cxnChg chg="add mod">
          <ac:chgData name="Michael Aguilar" userId="c1c2c92579e26851" providerId="LiveId" clId="{E5FBE1ED-4D23-4703-8B79-AAA7C2F05DB6}" dt="2026-01-30T15:14:03.058" v="1146" actId="14100"/>
          <ac:cxnSpMkLst>
            <pc:docMk/>
            <pc:sldMk cId="4269133093" sldId="4235"/>
            <ac:cxnSpMk id="67" creationId="{D6231EFB-BECB-F299-AC21-120DC6B43E9A}"/>
          </ac:cxnSpMkLst>
        </pc:cxnChg>
        <pc:cxnChg chg="add mod">
          <ac:chgData name="Michael Aguilar" userId="c1c2c92579e26851" providerId="LiveId" clId="{E5FBE1ED-4D23-4703-8B79-AAA7C2F05DB6}" dt="2026-02-20T16:10:57.802" v="2696" actId="14100"/>
          <ac:cxnSpMkLst>
            <pc:docMk/>
            <pc:sldMk cId="4269133093" sldId="4235"/>
            <ac:cxnSpMk id="69" creationId="{B703A951-73A5-9466-9870-E62B7D5AF9F5}"/>
          </ac:cxnSpMkLst>
        </pc:cxnChg>
        <pc:cxnChg chg="add mod">
          <ac:chgData name="Michael Aguilar" userId="c1c2c92579e26851" providerId="LiveId" clId="{E5FBE1ED-4D23-4703-8B79-AAA7C2F05DB6}" dt="2026-01-30T14:21:08.743" v="642" actId="1076"/>
          <ac:cxnSpMkLst>
            <pc:docMk/>
            <pc:sldMk cId="4269133093" sldId="4235"/>
            <ac:cxnSpMk id="73" creationId="{3FDCBC9F-A7FF-0A95-E793-E691D3D90CA9}"/>
          </ac:cxnSpMkLst>
        </pc:cxnChg>
        <pc:cxnChg chg="add mod">
          <ac:chgData name="Michael Aguilar" userId="c1c2c92579e26851" providerId="LiveId" clId="{E5FBE1ED-4D23-4703-8B79-AAA7C2F05DB6}" dt="2026-01-30T14:33:58.831" v="936" actId="14100"/>
          <ac:cxnSpMkLst>
            <pc:docMk/>
            <pc:sldMk cId="4269133093" sldId="4235"/>
            <ac:cxnSpMk id="81" creationId="{DF688072-90F1-2896-C7EB-4E05E75E70CA}"/>
          </ac:cxnSpMkLst>
        </pc:cxnChg>
        <pc:cxnChg chg="add mod">
          <ac:chgData name="Michael Aguilar" userId="c1c2c92579e26851" providerId="LiveId" clId="{E5FBE1ED-4D23-4703-8B79-AAA7C2F05DB6}" dt="2026-01-30T15:53:03.222" v="1198" actId="14100"/>
          <ac:cxnSpMkLst>
            <pc:docMk/>
            <pc:sldMk cId="4269133093" sldId="4235"/>
            <ac:cxnSpMk id="83" creationId="{AF25BE13-02EE-0C89-9696-3375FBB0F84D}"/>
          </ac:cxnSpMkLst>
        </pc:cxnChg>
        <pc:cxnChg chg="add del mod">
          <ac:chgData name="Michael Aguilar" userId="c1c2c92579e26851" providerId="LiveId" clId="{E5FBE1ED-4D23-4703-8B79-AAA7C2F05DB6}" dt="2026-02-20T16:06:11.205" v="2456" actId="478"/>
          <ac:cxnSpMkLst>
            <pc:docMk/>
            <pc:sldMk cId="4269133093" sldId="4235"/>
            <ac:cxnSpMk id="85" creationId="{60382424-9B7C-7C3C-14AD-2F194206F33F}"/>
          </ac:cxnSpMkLst>
        </pc:cxnChg>
        <pc:cxnChg chg="add mod">
          <ac:chgData name="Michael Aguilar" userId="c1c2c92579e26851" providerId="LiveId" clId="{E5FBE1ED-4D23-4703-8B79-AAA7C2F05DB6}" dt="2026-01-30T15:56:48.354" v="1364" actId="1076"/>
          <ac:cxnSpMkLst>
            <pc:docMk/>
            <pc:sldMk cId="4269133093" sldId="4235"/>
            <ac:cxnSpMk id="120" creationId="{566EE480-6499-67C9-E644-6CFB5EF1DAEE}"/>
          </ac:cxnSpMkLst>
        </pc:cxnChg>
        <pc:cxnChg chg="add mod">
          <ac:chgData name="Michael Aguilar" userId="c1c2c92579e26851" providerId="LiveId" clId="{E5FBE1ED-4D23-4703-8B79-AAA7C2F05DB6}" dt="2026-01-30T15:56:52.924" v="1366" actId="1076"/>
          <ac:cxnSpMkLst>
            <pc:docMk/>
            <pc:sldMk cId="4269133093" sldId="4235"/>
            <ac:cxnSpMk id="124" creationId="{17BF9A3E-3EED-E044-C8E4-A616D5F6EFD0}"/>
          </ac:cxnSpMkLst>
        </pc:cxnChg>
        <pc:cxnChg chg="add mod">
          <ac:chgData name="Michael Aguilar" userId="c1c2c92579e26851" providerId="LiveId" clId="{E5FBE1ED-4D23-4703-8B79-AAA7C2F05DB6}" dt="2026-02-20T15:47:49.434" v="2122" actId="1076"/>
          <ac:cxnSpMkLst>
            <pc:docMk/>
            <pc:sldMk cId="4269133093" sldId="4235"/>
            <ac:cxnSpMk id="126" creationId="{12231EEC-3421-D445-2660-367BA9B0B078}"/>
          </ac:cxnSpMkLst>
        </pc:cxnChg>
        <pc:cxnChg chg="add del mod">
          <ac:chgData name="Michael Aguilar" userId="c1c2c92579e26851" providerId="LiveId" clId="{E5FBE1ED-4D23-4703-8B79-AAA7C2F05DB6}" dt="2026-02-20T16:05:33.942" v="2453" actId="478"/>
          <ac:cxnSpMkLst>
            <pc:docMk/>
            <pc:sldMk cId="4269133093" sldId="4235"/>
            <ac:cxnSpMk id="131" creationId="{57198017-AFFE-85F2-A152-DDA9187A658F}"/>
          </ac:cxnSpMkLst>
        </pc:cxnChg>
        <pc:cxnChg chg="add mod">
          <ac:chgData name="Michael Aguilar" userId="c1c2c92579e26851" providerId="LiveId" clId="{E5FBE1ED-4D23-4703-8B79-AAA7C2F05DB6}" dt="2026-01-30T16:03:01.525" v="1548" actId="1076"/>
          <ac:cxnSpMkLst>
            <pc:docMk/>
            <pc:sldMk cId="4269133093" sldId="4235"/>
            <ac:cxnSpMk id="136" creationId="{0972B142-4B23-0E5B-C266-9A1C69C184DC}"/>
          </ac:cxnSpMkLst>
        </pc:cxnChg>
        <pc:cxnChg chg="add mod">
          <ac:chgData name="Michael Aguilar" userId="c1c2c92579e26851" providerId="LiveId" clId="{E5FBE1ED-4D23-4703-8B79-AAA7C2F05DB6}" dt="2026-01-30T16:04:25.874" v="1611" actId="208"/>
          <ac:cxnSpMkLst>
            <pc:docMk/>
            <pc:sldMk cId="4269133093" sldId="4235"/>
            <ac:cxnSpMk id="142" creationId="{C20B3C82-1B43-D2E3-E8DB-40720A2AF01C}"/>
          </ac:cxnSpMkLst>
        </pc:cxnChg>
        <pc:cxnChg chg="add mod">
          <ac:chgData name="Michael Aguilar" userId="c1c2c92579e26851" providerId="LiveId" clId="{E5FBE1ED-4D23-4703-8B79-AAA7C2F05DB6}" dt="2026-01-30T16:06:20.232" v="1678" actId="208"/>
          <ac:cxnSpMkLst>
            <pc:docMk/>
            <pc:sldMk cId="4269133093" sldId="4235"/>
            <ac:cxnSpMk id="144" creationId="{340519B0-6A6D-3507-0A25-ABE87488638C}"/>
          </ac:cxnSpMkLst>
        </pc:cxnChg>
        <pc:cxnChg chg="add mod">
          <ac:chgData name="Michael Aguilar" userId="c1c2c92579e26851" providerId="LiveId" clId="{E5FBE1ED-4D23-4703-8B79-AAA7C2F05DB6}" dt="2026-01-30T16:08:11.638" v="1788" actId="208"/>
          <ac:cxnSpMkLst>
            <pc:docMk/>
            <pc:sldMk cId="4269133093" sldId="4235"/>
            <ac:cxnSpMk id="149" creationId="{7811B1F6-D4F2-F9F2-8BB3-7243E2CBE4CE}"/>
          </ac:cxnSpMkLst>
        </pc:cxnChg>
        <pc:cxnChg chg="add mod">
          <ac:chgData name="Michael Aguilar" userId="c1c2c92579e26851" providerId="LiveId" clId="{E5FBE1ED-4D23-4703-8B79-AAA7C2F05DB6}" dt="2026-01-30T16:09:02.010" v="1789"/>
          <ac:cxnSpMkLst>
            <pc:docMk/>
            <pc:sldMk cId="4269133093" sldId="4235"/>
            <ac:cxnSpMk id="150" creationId="{8C89CCD4-3C5A-B522-D0CC-282E3EE778D1}"/>
          </ac:cxnSpMkLst>
        </pc:cxnChg>
        <pc:cxnChg chg="add del mod">
          <ac:chgData name="Michael Aguilar" userId="c1c2c92579e26851" providerId="LiveId" clId="{E5FBE1ED-4D23-4703-8B79-AAA7C2F05DB6}" dt="2026-02-20T16:03:06.173" v="2446" actId="478"/>
          <ac:cxnSpMkLst>
            <pc:docMk/>
            <pc:sldMk cId="4269133093" sldId="4235"/>
            <ac:cxnSpMk id="152" creationId="{C274C6E7-2194-4D46-95B8-DDE6D5EF1580}"/>
          </ac:cxnSpMkLst>
        </pc:cxnChg>
        <pc:cxnChg chg="add del mod">
          <ac:chgData name="Michael Aguilar" userId="c1c2c92579e26851" providerId="LiveId" clId="{E5FBE1ED-4D23-4703-8B79-AAA7C2F05DB6}" dt="2026-02-20T16:03:06.173" v="2446" actId="478"/>
          <ac:cxnSpMkLst>
            <pc:docMk/>
            <pc:sldMk cId="4269133093" sldId="4235"/>
            <ac:cxnSpMk id="155" creationId="{09B21BE2-C692-E0E5-45FA-92198E669863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E27411-4C9C-4FF4-85A2-BDD265847DCE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49327B-9B3C-4B2D-83F5-C27C2A857C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94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5EF64EA-60FF-47B8-A57A-06D6B92AF9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4994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49327B-9B3C-4B2D-83F5-C27C2A857C4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1688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322E7-7810-EAFF-5AA1-3E675301E1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8A223C-386E-2774-0AD4-E32E6445DC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B83983-69CB-AA42-41AA-32F73F634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D4D1F-97DB-4ED2-6080-1114FC8313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8283F-1DA5-2E68-7DF5-B235912D7D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245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C6C92-AAC9-BBF8-EEAA-10740C795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7406B8-FFDD-4220-03EE-86F8B6DF28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9884F4-D28C-8EE5-D0E9-CBD55F735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03F75-D65A-EBA2-24E9-92A48710F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A43D64-9F4D-CCC7-59F0-D2EC47D149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89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13A4B6-049A-3E45-A5D0-A1C2067716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1CAF9F-B398-DD07-BAC9-5092C0DC74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4CB62-60AC-B3C0-C4BD-C996D43A9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41C64-2C83-8022-6F80-15D56D77D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351E8B-2A42-5FD7-E44C-07761F8F6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579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FB1B9C-C62A-B321-D60B-03F8759086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0143B-310D-CF67-FFBA-CD622B3927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BEB3D4-5026-73AE-1ECC-C7F3BA7C5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903C83-1492-7513-7E5F-3E7FA5956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D45FA-A705-2A0A-0856-2163A2CB06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633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60261-9E10-437F-32A0-812BEDCD8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2DDBD8-BEF4-7A39-50EF-EAB468BDB0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BFFC1-65D1-841C-7B19-95BCDD54A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DD328C-373E-8ED7-FE60-F8A62349C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41A00-BEEE-38F0-E5FB-85AA23493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266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871FF-6D6C-33E1-4C81-BDEBF4F52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56EA8D-65FF-4AF8-5892-97141551DB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1914C2-C0FB-7AA1-D945-D90BCF0D2B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973D43-33C1-DDDE-79CE-B4FB61BE30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B69A02-A278-6C8E-C4BB-D516512F81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8299AD-BE3F-1B48-DFFD-72E56E5E6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67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528CB-CCF0-9CAE-2EFC-3C83F8C75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B4213-71D5-8569-533E-085BA5D726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66A9B2-67EC-13F5-3476-C13E7D854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E5112-C5FE-C4D1-EA8F-6962043755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C7AAB2-33A9-3136-9331-E9E6092E00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F479E-AB36-A012-D9EA-56533E955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3737D7F-C341-2329-A91D-0A28900AA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6ED38F-8EF0-1890-D8B3-212E064CD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518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3AF5B-08D7-54AA-35AA-BC55958F1F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162A1FA-0DC7-9358-E0AA-D27E1EC08D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1698FA-08A8-7190-8024-5ADC587C2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DAE80-3615-EF2B-A750-F81A876E38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9140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83C6A52-2913-8094-9C55-A9A59AFFCC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BD5688D-44AB-78B7-651B-249D84E02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2F4F4-78C4-6BEB-1AA3-F633A631A5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069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F8F139-0CAE-0614-20FF-399F8C147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C0935-4D19-620E-53B3-94D4FAF9B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3E5A4D-7451-2364-BBFD-346DCADF46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D7B8BF-EC59-FEF9-ACDA-27F24E799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C0E8E8-42D9-C9D9-5589-1533CC5EA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FEAC14-16B4-4488-F426-8B0AF955E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59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83574-C6B9-44CD-36F3-2DEC50AE11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8ED636-5FFF-28C4-2E39-575845D2E3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B7286C5-49A6-2CCE-EBC8-526C22EFA6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B48C51-36A1-A7E8-E83F-4F78FDBB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1F04E3-CDFD-B275-1BEA-AE1A9F89E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37F189-EAAC-7B29-50FD-F1C6A817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8206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FE4002-BBE8-208B-5C71-647ADAECD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36EBC-212C-ED4A-53BE-6090121DC4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263E7E-2C75-1238-F12D-13DD17996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B785B0A-0820-46E9-9CDB-8C6C8FD0AD71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974AEE-19BD-CB50-7AB8-EA22C6463E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CB6F0-7D89-7818-F681-CD49FC91CC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17BEF8-3C60-4550-82C2-4575EEFE3D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746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0434C-07C0-83C1-D4FE-2E1EB695462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A781D1-8B32-94C7-94A2-4B77B67DC7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92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E70098-60B3-93A9-B64B-202058693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65301"/>
            <a:ext cx="10515600" cy="1325563"/>
          </a:xfrm>
        </p:spPr>
        <p:txBody>
          <a:bodyPr/>
          <a:lstStyle/>
          <a:p>
            <a:r>
              <a:rPr lang="en-US" dirty="0"/>
              <a:t>Flux Sunfish Deploying a Data Center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7C7D24-DE68-F892-2B0C-C0D0A7BA6F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DFA0A4-4A2D-CB57-0BE6-AC1CFEE9C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1977E-0B02-574A-BA99-EE674D719ADB}" type="slidenum">
              <a:rPr lang="en-US" smtClean="0"/>
              <a:t>2</a:t>
            </a:fld>
            <a:endParaRPr lang="en-US"/>
          </a:p>
        </p:txBody>
      </p:sp>
      <p:sp>
        <p:nvSpPr>
          <p:cNvPr id="13" name="CustomShape 19">
            <a:extLst>
              <a:ext uri="{FF2B5EF4-FFF2-40B4-BE49-F238E27FC236}">
                <a16:creationId xmlns:a16="http://schemas.microsoft.com/office/drawing/2014/main" id="{370163DB-371C-A4A4-B91F-492434CAAB17}"/>
              </a:ext>
            </a:extLst>
          </p:cNvPr>
          <p:cNvSpPr/>
          <p:nvPr/>
        </p:nvSpPr>
        <p:spPr>
          <a:xfrm flipH="1">
            <a:off x="6252663" y="1067737"/>
            <a:ext cx="4577632" cy="234462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lIns="90000" tIns="45000" rIns="90000" bIns="4500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1" spc="-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Sunfish</a:t>
            </a:r>
            <a:r>
              <a:rPr lang="en-US" sz="1000" b="1" strike="noStrike" spc="-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Services</a:t>
            </a:r>
            <a:endParaRPr lang="en-IE" sz="1000" b="1" strike="noStrike" spc="-1" dirty="0">
              <a:solidFill>
                <a:schemeClr val="accent6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CustomShape 36">
            <a:extLst>
              <a:ext uri="{FF2B5EF4-FFF2-40B4-BE49-F238E27FC236}">
                <a16:creationId xmlns:a16="http://schemas.microsoft.com/office/drawing/2014/main" id="{4BA29059-7C6D-6634-738B-EC8C5013A763}"/>
              </a:ext>
            </a:extLst>
          </p:cNvPr>
          <p:cNvSpPr/>
          <p:nvPr/>
        </p:nvSpPr>
        <p:spPr>
          <a:xfrm flipH="1">
            <a:off x="7104814" y="1288365"/>
            <a:ext cx="2098600" cy="23178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Resource Inventory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Cylinder 14">
            <a:extLst>
              <a:ext uri="{FF2B5EF4-FFF2-40B4-BE49-F238E27FC236}">
                <a16:creationId xmlns:a16="http://schemas.microsoft.com/office/drawing/2014/main" id="{757EDBDD-9142-8204-9276-E00194ED33D8}"/>
              </a:ext>
            </a:extLst>
          </p:cNvPr>
          <p:cNvSpPr/>
          <p:nvPr/>
        </p:nvSpPr>
        <p:spPr>
          <a:xfrm>
            <a:off x="9341896" y="2228239"/>
            <a:ext cx="859203" cy="642100"/>
          </a:xfrm>
          <a:prstGeom prst="can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dirty="0">
                <a:latin typeface="Arial"/>
                <a:cs typeface="Arial"/>
              </a:rPr>
              <a:t>Data Store</a:t>
            </a:r>
            <a:endParaRPr lang="en-IE" sz="900" dirty="0">
              <a:latin typeface="Arial"/>
              <a:cs typeface="Arial"/>
            </a:endParaRPr>
          </a:p>
        </p:txBody>
      </p:sp>
      <p:sp>
        <p:nvSpPr>
          <p:cNvPr id="16" name="CustomShape 36">
            <a:extLst>
              <a:ext uri="{FF2B5EF4-FFF2-40B4-BE49-F238E27FC236}">
                <a16:creationId xmlns:a16="http://schemas.microsoft.com/office/drawing/2014/main" id="{934F24B3-0EFE-01B5-F452-0BF106EBE543}"/>
              </a:ext>
            </a:extLst>
          </p:cNvPr>
          <p:cNvSpPr/>
          <p:nvPr/>
        </p:nvSpPr>
        <p:spPr>
          <a:xfrm flipH="1">
            <a:off x="7114449" y="1550677"/>
            <a:ext cx="2098600" cy="218152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RF tree management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CustomShape 36">
            <a:extLst>
              <a:ext uri="{FF2B5EF4-FFF2-40B4-BE49-F238E27FC236}">
                <a16:creationId xmlns:a16="http://schemas.microsoft.com/office/drawing/2014/main" id="{53B89C4F-1193-0844-2763-B6EAA38A67F1}"/>
              </a:ext>
            </a:extLst>
          </p:cNvPr>
          <p:cNvSpPr/>
          <p:nvPr/>
        </p:nvSpPr>
        <p:spPr>
          <a:xfrm flipH="1">
            <a:off x="7114450" y="2301991"/>
            <a:ext cx="2093044" cy="22110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Authentication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CustomShape 36">
            <a:extLst>
              <a:ext uri="{FF2B5EF4-FFF2-40B4-BE49-F238E27FC236}">
                <a16:creationId xmlns:a16="http://schemas.microsoft.com/office/drawing/2014/main" id="{2239E9E4-E9EF-C9EE-40CD-EE5ABFD311B7}"/>
              </a:ext>
            </a:extLst>
          </p:cNvPr>
          <p:cNvSpPr/>
          <p:nvPr/>
        </p:nvSpPr>
        <p:spPr>
          <a:xfrm flipH="1">
            <a:off x="7104815" y="2569805"/>
            <a:ext cx="2110299" cy="205573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Control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CustomShape 36">
            <a:extLst>
              <a:ext uri="{FF2B5EF4-FFF2-40B4-BE49-F238E27FC236}">
                <a16:creationId xmlns:a16="http://schemas.microsoft.com/office/drawing/2014/main" id="{74B66439-5B61-5604-8E61-EFCF7C73E086}"/>
              </a:ext>
            </a:extLst>
          </p:cNvPr>
          <p:cNvSpPr/>
          <p:nvPr/>
        </p:nvSpPr>
        <p:spPr>
          <a:xfrm flipH="1">
            <a:off x="7097096" y="2805910"/>
            <a:ext cx="2118018" cy="22110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</a:pPr>
            <a:r>
              <a:rPr lang="en-US" sz="1000" b="0" strike="noStrike" spc="-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Events &amp; Logs</a:t>
            </a:r>
            <a:endParaRPr lang="en-IE" sz="1000" b="0" strike="noStrike" spc="-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CustomShape 36">
            <a:extLst>
              <a:ext uri="{FF2B5EF4-FFF2-40B4-BE49-F238E27FC236}">
                <a16:creationId xmlns:a16="http://schemas.microsoft.com/office/drawing/2014/main" id="{BE4524F5-0243-84B5-C2E3-22AFD9D4F56F}"/>
              </a:ext>
            </a:extLst>
          </p:cNvPr>
          <p:cNvSpPr/>
          <p:nvPr/>
        </p:nvSpPr>
        <p:spPr>
          <a:xfrm flipH="1">
            <a:off x="7096468" y="1808208"/>
            <a:ext cx="2106947" cy="208274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900" spc="-1" dirty="0">
                <a:solidFill>
                  <a:srgbClr val="000000"/>
                </a:solidFill>
                <a:latin typeface="Arial"/>
                <a:cs typeface="Arial"/>
              </a:rPr>
              <a:t>Resource Configuration</a:t>
            </a:r>
            <a:endParaRPr lang="en-US" sz="900" dirty="0">
              <a:cs typeface="Calibri"/>
            </a:endParaRPr>
          </a:p>
        </p:txBody>
      </p:sp>
      <p:sp>
        <p:nvSpPr>
          <p:cNvPr id="21" name="CustomShape 36">
            <a:extLst>
              <a:ext uri="{FF2B5EF4-FFF2-40B4-BE49-F238E27FC236}">
                <a16:creationId xmlns:a16="http://schemas.microsoft.com/office/drawing/2014/main" id="{46D4C06D-74DC-86DF-9EDD-EB0C80B4056C}"/>
              </a:ext>
            </a:extLst>
          </p:cNvPr>
          <p:cNvSpPr/>
          <p:nvPr/>
        </p:nvSpPr>
        <p:spPr>
          <a:xfrm flipH="1">
            <a:off x="7110373" y="2055861"/>
            <a:ext cx="2093043" cy="221100"/>
          </a:xfrm>
          <a:prstGeom prst="rect">
            <a:avLst/>
          </a:prstGeom>
          <a:solidFill>
            <a:srgbClr val="FFFFFF"/>
          </a:solidFill>
          <a:ln w="6480">
            <a:solidFill>
              <a:srgbClr val="7030A0"/>
            </a:solidFill>
            <a:miter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1440" tIns="45720" rIns="91440" bIns="45720" anchor="t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000" spc="-1" dirty="0">
                <a:solidFill>
                  <a:srgbClr val="000000"/>
                </a:solidFill>
                <a:latin typeface="Arial"/>
                <a:cs typeface="Arial"/>
              </a:rPr>
              <a:t>Fabric Configuration</a:t>
            </a:r>
            <a:endParaRPr lang="en-US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FB7B4B1-7F37-66AA-2117-1511ED1DEB2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285157" y="1276299"/>
            <a:ext cx="911284" cy="587272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DC89DDB7-E9DA-2C15-E133-B531EA8A23E8}"/>
              </a:ext>
            </a:extLst>
          </p:cNvPr>
          <p:cNvSpPr txBox="1"/>
          <p:nvPr/>
        </p:nvSpPr>
        <p:spPr>
          <a:xfrm>
            <a:off x="3625088" y="315483"/>
            <a:ext cx="45776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Datacenter-Wide Resource Governance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9205B80-5663-F70C-EDBA-4CE30BB5865C}"/>
              </a:ext>
            </a:extLst>
          </p:cNvPr>
          <p:cNvSpPr/>
          <p:nvPr/>
        </p:nvSpPr>
        <p:spPr>
          <a:xfrm>
            <a:off x="275105" y="1110951"/>
            <a:ext cx="4813689" cy="2301410"/>
          </a:xfrm>
          <a:prstGeom prst="rect">
            <a:avLst/>
          </a:prstGeom>
          <a:solidFill>
            <a:srgbClr val="8B03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Flux </a:t>
            </a:r>
          </a:p>
          <a:p>
            <a:pPr algn="ctr"/>
            <a:r>
              <a:rPr lang="en-US" dirty="0"/>
              <a:t>Broker 0</a:t>
            </a:r>
          </a:p>
          <a:p>
            <a:pPr algn="ctr"/>
            <a:r>
              <a:rPr lang="en-US" dirty="0"/>
              <a:t>(Admin)</a:t>
            </a:r>
          </a:p>
        </p:txBody>
      </p:sp>
      <p:pic>
        <p:nvPicPr>
          <p:cNvPr id="29" name="Picture 28" descr="Flux Supercomputing Workload Manager Hits Milestones in Advance of Supporting Exascale Science">
            <a:extLst>
              <a:ext uri="{FF2B5EF4-FFF2-40B4-BE49-F238E27FC236}">
                <a16:creationId xmlns:a16="http://schemas.microsoft.com/office/drawing/2014/main" id="{470E058D-D551-3B2F-CF01-79F3E084E2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494" y="1233314"/>
            <a:ext cx="1486483" cy="11349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Content Placeholder 4">
            <a:extLst>
              <a:ext uri="{FF2B5EF4-FFF2-40B4-BE49-F238E27FC236}">
                <a16:creationId xmlns:a16="http://schemas.microsoft.com/office/drawing/2014/main" id="{31DA1D8A-C91C-7C84-7D62-2022D28C51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5"/>
          <a:stretch>
            <a:fillRect/>
          </a:stretch>
        </p:blipFill>
        <p:spPr>
          <a:xfrm>
            <a:off x="414128" y="4105154"/>
            <a:ext cx="2819726" cy="745713"/>
          </a:xfrm>
        </p:spPr>
      </p:pic>
      <p:pic>
        <p:nvPicPr>
          <p:cNvPr id="32" name="Content Placeholder 4">
            <a:extLst>
              <a:ext uri="{FF2B5EF4-FFF2-40B4-BE49-F238E27FC236}">
                <a16:creationId xmlns:a16="http://schemas.microsoft.com/office/drawing/2014/main" id="{1709E222-9EF3-43F7-CF7B-AB90BB8C482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8931872" y="4226031"/>
            <a:ext cx="2469039" cy="65296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9F2EBEB5-07E1-9F21-05B2-C79D4132CA0D}"/>
              </a:ext>
            </a:extLst>
          </p:cNvPr>
          <p:cNvSpPr txBox="1"/>
          <p:nvPr/>
        </p:nvSpPr>
        <p:spPr>
          <a:xfrm>
            <a:off x="9371590" y="3728074"/>
            <a:ext cx="2163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AI/ML Cluster 1</a:t>
            </a:r>
          </a:p>
        </p:txBody>
      </p:sp>
      <p:pic>
        <p:nvPicPr>
          <p:cNvPr id="34" name="Content Placeholder 4">
            <a:extLst>
              <a:ext uri="{FF2B5EF4-FFF2-40B4-BE49-F238E27FC236}">
                <a16:creationId xmlns:a16="http://schemas.microsoft.com/office/drawing/2014/main" id="{B5F37402-5A2F-D44C-6113-416091890A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8979205" y="5637858"/>
            <a:ext cx="2469039" cy="652969"/>
          </a:xfrm>
          <a:prstGeom prst="rect">
            <a:avLst/>
          </a:prstGeom>
        </p:spPr>
      </p:pic>
      <p:sp>
        <p:nvSpPr>
          <p:cNvPr id="35" name="TextBox 34">
            <a:extLst>
              <a:ext uri="{FF2B5EF4-FFF2-40B4-BE49-F238E27FC236}">
                <a16:creationId xmlns:a16="http://schemas.microsoft.com/office/drawing/2014/main" id="{AECD63D9-2CE9-3F95-22F3-B06ADFBD6897}"/>
              </a:ext>
            </a:extLst>
          </p:cNvPr>
          <p:cNvSpPr txBox="1"/>
          <p:nvPr/>
        </p:nvSpPr>
        <p:spPr>
          <a:xfrm>
            <a:off x="9418923" y="5139901"/>
            <a:ext cx="2163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AI/ML Cluster 2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1C9C3DE2-4DEA-CAD2-86A4-AC7548EEE53C}"/>
              </a:ext>
            </a:extLst>
          </p:cNvPr>
          <p:cNvSpPr txBox="1"/>
          <p:nvPr/>
        </p:nvSpPr>
        <p:spPr>
          <a:xfrm>
            <a:off x="799960" y="3796872"/>
            <a:ext cx="1881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Flux HPC Cluster 1</a:t>
            </a:r>
          </a:p>
        </p:txBody>
      </p:sp>
      <p:sp>
        <p:nvSpPr>
          <p:cNvPr id="42" name="AutoShape 2" descr="Image result for Kubernetes Icon">
            <a:extLst>
              <a:ext uri="{FF2B5EF4-FFF2-40B4-BE49-F238E27FC236}">
                <a16:creationId xmlns:a16="http://schemas.microsoft.com/office/drawing/2014/main" id="{E9EC5359-C881-BA63-D5C1-99115E7399B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609105" y="3353878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3" name="Content Placeholder 4">
            <a:extLst>
              <a:ext uri="{FF2B5EF4-FFF2-40B4-BE49-F238E27FC236}">
                <a16:creationId xmlns:a16="http://schemas.microsoft.com/office/drawing/2014/main" id="{1D7E5D71-E653-B860-8138-8FE225C50CD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2158" y="5693899"/>
            <a:ext cx="2819726" cy="745713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1A2644FF-2372-F59E-2D28-EB9DC1E3D42E}"/>
              </a:ext>
            </a:extLst>
          </p:cNvPr>
          <p:cNvSpPr/>
          <p:nvPr/>
        </p:nvSpPr>
        <p:spPr>
          <a:xfrm>
            <a:off x="449331" y="5689219"/>
            <a:ext cx="851964" cy="745713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6" name="Picture 4">
            <a:extLst>
              <a:ext uri="{FF2B5EF4-FFF2-40B4-BE49-F238E27FC236}">
                <a16:creationId xmlns:a16="http://schemas.microsoft.com/office/drawing/2014/main" id="{435ABCE1-ABEF-A5B0-E1F4-00EEC61D50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062" y="5862565"/>
            <a:ext cx="688502" cy="3763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TextBox 56">
            <a:extLst>
              <a:ext uri="{FF2B5EF4-FFF2-40B4-BE49-F238E27FC236}">
                <a16:creationId xmlns:a16="http://schemas.microsoft.com/office/drawing/2014/main" id="{C831C56E-85A8-528B-F114-7E1F468D86BC}"/>
              </a:ext>
            </a:extLst>
          </p:cNvPr>
          <p:cNvSpPr txBox="1"/>
          <p:nvPr/>
        </p:nvSpPr>
        <p:spPr>
          <a:xfrm>
            <a:off x="504981" y="5324567"/>
            <a:ext cx="2573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Kubernetes HPC Cluster 1</a:t>
            </a:r>
          </a:p>
        </p:txBody>
      </p:sp>
      <p:pic>
        <p:nvPicPr>
          <p:cNvPr id="58" name="Content Placeholder 4">
            <a:extLst>
              <a:ext uri="{FF2B5EF4-FFF2-40B4-BE49-F238E27FC236}">
                <a16:creationId xmlns:a16="http://schemas.microsoft.com/office/drawing/2014/main" id="{E188D6DD-8680-696A-F8C8-2054C67AC9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47220" y="4091521"/>
            <a:ext cx="2819726" cy="745713"/>
          </a:xfrm>
          <a:prstGeom prst="rect">
            <a:avLst/>
          </a:prstGeom>
        </p:spPr>
      </p:pic>
      <p:sp>
        <p:nvSpPr>
          <p:cNvPr id="59" name="TextBox 58">
            <a:extLst>
              <a:ext uri="{FF2B5EF4-FFF2-40B4-BE49-F238E27FC236}">
                <a16:creationId xmlns:a16="http://schemas.microsoft.com/office/drawing/2014/main" id="{4F00AC8B-CF82-F411-1DD8-00DE8C9D5758}"/>
              </a:ext>
            </a:extLst>
          </p:cNvPr>
          <p:cNvSpPr txBox="1"/>
          <p:nvPr/>
        </p:nvSpPr>
        <p:spPr>
          <a:xfrm>
            <a:off x="4733052" y="3783239"/>
            <a:ext cx="20470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Slurm</a:t>
            </a:r>
            <a:r>
              <a:rPr lang="en-US" dirty="0"/>
              <a:t> HPC Cluster 1</a:t>
            </a:r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3CBCEF4D-D9CE-3E66-B586-9736539E17A3}"/>
              </a:ext>
            </a:extLst>
          </p:cNvPr>
          <p:cNvSpPr/>
          <p:nvPr/>
        </p:nvSpPr>
        <p:spPr>
          <a:xfrm>
            <a:off x="4347220" y="4091522"/>
            <a:ext cx="926169" cy="759346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986C1A13-C249-A2AF-EAE1-7B9C138529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7219" y="4210985"/>
            <a:ext cx="926169" cy="520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3" name="Content Placeholder 4">
            <a:extLst>
              <a:ext uri="{FF2B5EF4-FFF2-40B4-BE49-F238E27FC236}">
                <a16:creationId xmlns:a16="http://schemas.microsoft.com/office/drawing/2014/main" id="{86503613-4EA5-F99A-0203-E5638C9543B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V="1">
            <a:off x="4445264" y="5839906"/>
            <a:ext cx="2469039" cy="652969"/>
          </a:xfrm>
          <a:prstGeom prst="rect">
            <a:avLst/>
          </a:prstGeom>
        </p:spPr>
      </p:pic>
      <p:sp>
        <p:nvSpPr>
          <p:cNvPr id="1024" name="TextBox 1023">
            <a:extLst>
              <a:ext uri="{FF2B5EF4-FFF2-40B4-BE49-F238E27FC236}">
                <a16:creationId xmlns:a16="http://schemas.microsoft.com/office/drawing/2014/main" id="{B0779E5C-7165-C59D-5051-81089E03691E}"/>
              </a:ext>
            </a:extLst>
          </p:cNvPr>
          <p:cNvSpPr txBox="1"/>
          <p:nvPr/>
        </p:nvSpPr>
        <p:spPr>
          <a:xfrm>
            <a:off x="4537983" y="5130674"/>
            <a:ext cx="25900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Data Center </a:t>
            </a:r>
          </a:p>
          <a:p>
            <a:r>
              <a:rPr lang="en-US" dirty="0"/>
              <a:t>Ingress/Egress Cluster 1</a:t>
            </a:r>
          </a:p>
        </p:txBody>
      </p:sp>
      <p:cxnSp>
        <p:nvCxnSpPr>
          <p:cNvPr id="1026" name="Straight Arrow Connector 1025">
            <a:extLst>
              <a:ext uri="{FF2B5EF4-FFF2-40B4-BE49-F238E27FC236}">
                <a16:creationId xmlns:a16="http://schemas.microsoft.com/office/drawing/2014/main" id="{603C806A-E701-9E2E-DF28-7B052D6D64BB}"/>
              </a:ext>
            </a:extLst>
          </p:cNvPr>
          <p:cNvCxnSpPr>
            <a:cxnSpLocks/>
          </p:cNvCxnSpPr>
          <p:nvPr/>
        </p:nvCxnSpPr>
        <p:spPr>
          <a:xfrm>
            <a:off x="5088793" y="1550677"/>
            <a:ext cx="116387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29" name="Straight Arrow Connector 1028">
            <a:extLst>
              <a:ext uri="{FF2B5EF4-FFF2-40B4-BE49-F238E27FC236}">
                <a16:creationId xmlns:a16="http://schemas.microsoft.com/office/drawing/2014/main" id="{CEBA979E-6D18-FF13-39C9-3538BF58AA00}"/>
              </a:ext>
            </a:extLst>
          </p:cNvPr>
          <p:cNvCxnSpPr>
            <a:cxnSpLocks/>
          </p:cNvCxnSpPr>
          <p:nvPr/>
        </p:nvCxnSpPr>
        <p:spPr>
          <a:xfrm>
            <a:off x="5088793" y="2249806"/>
            <a:ext cx="1163870" cy="0"/>
          </a:xfrm>
          <a:prstGeom prst="straightConnector1">
            <a:avLst/>
          </a:prstGeom>
          <a:ln>
            <a:solidFill>
              <a:srgbClr val="FFFF00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31" name="Straight Arrow Connector 1030">
            <a:extLst>
              <a:ext uri="{FF2B5EF4-FFF2-40B4-BE49-F238E27FC236}">
                <a16:creationId xmlns:a16="http://schemas.microsoft.com/office/drawing/2014/main" id="{55BDA97A-FB37-20B9-8303-573A6CAC265A}"/>
              </a:ext>
            </a:extLst>
          </p:cNvPr>
          <p:cNvCxnSpPr>
            <a:cxnSpLocks/>
          </p:cNvCxnSpPr>
          <p:nvPr/>
        </p:nvCxnSpPr>
        <p:spPr>
          <a:xfrm>
            <a:off x="5088793" y="3027010"/>
            <a:ext cx="1163870" cy="0"/>
          </a:xfrm>
          <a:prstGeom prst="straightConnector1">
            <a:avLst/>
          </a:prstGeom>
          <a:ln>
            <a:solidFill>
              <a:srgbClr val="92D050"/>
            </a:solidFill>
            <a:headEnd type="triangle"/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032" name="Picture 8" descr="Travelpro® Altitude™ Large Expandable Laptop Backpack 30-36L">
            <a:extLst>
              <a:ext uri="{FF2B5EF4-FFF2-40B4-BE49-F238E27FC236}">
                <a16:creationId xmlns:a16="http://schemas.microsoft.com/office/drawing/2014/main" id="{18D6B48E-CE1C-8138-81E8-46A9FD305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2037" y="1422517"/>
            <a:ext cx="1226210" cy="15267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06097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3B09FB-6CE5-9157-5315-69728A5DA2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5917"/>
            <a:ext cx="10515600" cy="660786"/>
          </a:xfrm>
        </p:spPr>
        <p:txBody>
          <a:bodyPr>
            <a:normAutofit fontScale="90000"/>
          </a:bodyPr>
          <a:lstStyle/>
          <a:p>
            <a:r>
              <a:rPr lang="en-US" dirty="0"/>
              <a:t>Sunfish Deploying a Data Center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B402ED0-0FF1-0023-0991-F60E9450D330}"/>
              </a:ext>
            </a:extLst>
          </p:cNvPr>
          <p:cNvSpPr/>
          <p:nvPr/>
        </p:nvSpPr>
        <p:spPr>
          <a:xfrm>
            <a:off x="838200" y="4304370"/>
            <a:ext cx="5543084" cy="18064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Knapsack Service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3E69121-84F3-4229-D4E2-9B20A5374021}"/>
              </a:ext>
            </a:extLst>
          </p:cNvPr>
          <p:cNvSpPr/>
          <p:nvPr/>
        </p:nvSpPr>
        <p:spPr>
          <a:xfrm>
            <a:off x="838200" y="2007217"/>
            <a:ext cx="5543084" cy="1580763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Sunfish Resource Management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12C4CF9-847F-239D-080E-CB088B43882A}"/>
              </a:ext>
            </a:extLst>
          </p:cNvPr>
          <p:cNvSpPr/>
          <p:nvPr/>
        </p:nvSpPr>
        <p:spPr>
          <a:xfrm>
            <a:off x="8342971" y="2007217"/>
            <a:ext cx="3010829" cy="410365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/>
              <a:t>Overall Datacenter Workload Scheduler</a:t>
            </a:r>
          </a:p>
        </p:txBody>
      </p:sp>
      <p:pic>
        <p:nvPicPr>
          <p:cNvPr id="3" name="Picture 8" descr="Travelpro® Altitude™ Large Expandable Laptop Backpack 30-36L">
            <a:extLst>
              <a:ext uri="{FF2B5EF4-FFF2-40B4-BE49-F238E27FC236}">
                <a16:creationId xmlns:a16="http://schemas.microsoft.com/office/drawing/2014/main" id="{F495C9F4-9B4C-0777-6F05-5117D2644C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7151" y="4658494"/>
            <a:ext cx="1054132" cy="131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B02825E0-4E3B-B9BB-8671-624F214018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8483" y="2657879"/>
            <a:ext cx="1196567" cy="771121"/>
          </a:xfrm>
          <a:prstGeom prst="rect">
            <a:avLst/>
          </a:prstGeom>
        </p:spPr>
      </p:pic>
      <p:pic>
        <p:nvPicPr>
          <p:cNvPr id="3074" name="Picture 2">
            <a:extLst>
              <a:ext uri="{FF2B5EF4-FFF2-40B4-BE49-F238E27FC236}">
                <a16:creationId xmlns:a16="http://schemas.microsoft.com/office/drawing/2014/main" id="{74CD76CB-68D9-E65A-F98E-48482E90BE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3960" y="2007217"/>
            <a:ext cx="2228850" cy="1036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5638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A19AA-F53A-94F6-61A4-D510F9F5F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8F8F7-6D69-72F1-70F7-1FB63061F3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Flux scheduler plug-in that incorporates multi-agent reinforcement learning</a:t>
            </a:r>
          </a:p>
          <a:p>
            <a:r>
              <a:rPr lang="en-US"/>
              <a:t>Nash Equilibrium</a:t>
            </a:r>
          </a:p>
          <a:p>
            <a:pPr lvl="1"/>
            <a:endParaRPr lang="en-US" dirty="0"/>
          </a:p>
          <a:p>
            <a:r>
              <a:rPr lang="en-US" dirty="0"/>
              <a:t>Bellman Equation</a:t>
            </a:r>
          </a:p>
          <a:p>
            <a:r>
              <a:rPr lang="en-US" dirty="0"/>
              <a:t>Neural network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5845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DC78E7-21C6-DDEB-BC61-D356D2D34126}"/>
              </a:ext>
            </a:extLst>
          </p:cNvPr>
          <p:cNvSpPr/>
          <p:nvPr/>
        </p:nvSpPr>
        <p:spPr>
          <a:xfrm>
            <a:off x="178658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5CE9FA1-2D03-1BEF-1238-80AB017DD548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532242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10">
            <a:extLst>
              <a:ext uri="{FF2B5EF4-FFF2-40B4-BE49-F238E27FC236}">
                <a16:creationId xmlns:a16="http://schemas.microsoft.com/office/drawing/2014/main" id="{385B8958-BC31-9A67-8B85-4D356032D2BB}"/>
              </a:ext>
            </a:extLst>
          </p:cNvPr>
          <p:cNvSpPr/>
          <p:nvPr/>
        </p:nvSpPr>
        <p:spPr>
          <a:xfrm>
            <a:off x="1074008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8D4386F4-2C1C-7142-CDAB-281F8B7228A4}"/>
              </a:ext>
            </a:extLst>
          </p:cNvPr>
          <p:cNvCxnSpPr>
            <a:cxnSpLocks/>
            <a:stCxn id="11" idx="2"/>
          </p:cNvCxnSpPr>
          <p:nvPr/>
        </p:nvCxnSpPr>
        <p:spPr>
          <a:xfrm>
            <a:off x="1427592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93D31B7-B590-05BF-8211-A8980C3CBB0B}"/>
              </a:ext>
            </a:extLst>
          </p:cNvPr>
          <p:cNvSpPr/>
          <p:nvPr/>
        </p:nvSpPr>
        <p:spPr>
          <a:xfrm>
            <a:off x="1978883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2472D44-69A9-55FA-A29F-2C39505B1113}"/>
              </a:ext>
            </a:extLst>
          </p:cNvPr>
          <p:cNvCxnSpPr>
            <a:cxnSpLocks/>
            <a:stCxn id="13" idx="2"/>
          </p:cNvCxnSpPr>
          <p:nvPr/>
        </p:nvCxnSpPr>
        <p:spPr>
          <a:xfrm>
            <a:off x="2332467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D8C59FEA-19B4-C69C-2AEF-E779F85D51CE}"/>
              </a:ext>
            </a:extLst>
          </p:cNvPr>
          <p:cNvSpPr/>
          <p:nvPr/>
        </p:nvSpPr>
        <p:spPr>
          <a:xfrm>
            <a:off x="2883758" y="333890"/>
            <a:ext cx="707167" cy="28523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Compute Node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7FD0138A-AB7C-584F-EC74-6D9B2592A728}"/>
              </a:ext>
            </a:extLst>
          </p:cNvPr>
          <p:cNvCxnSpPr>
            <a:cxnSpLocks/>
            <a:stCxn id="15" idx="2"/>
          </p:cNvCxnSpPr>
          <p:nvPr/>
        </p:nvCxnSpPr>
        <p:spPr>
          <a:xfrm>
            <a:off x="3237342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81A5A4EF-3683-7DA9-E703-25DB3B074575}"/>
              </a:ext>
            </a:extLst>
          </p:cNvPr>
          <p:cNvSpPr/>
          <p:nvPr/>
        </p:nvSpPr>
        <p:spPr>
          <a:xfrm>
            <a:off x="3788632" y="333890"/>
            <a:ext cx="707167" cy="285235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Knapsack Scheduler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8CAB91E-E759-C379-F6AC-48133686B4DB}"/>
              </a:ext>
            </a:extLst>
          </p:cNvPr>
          <p:cNvCxnSpPr>
            <a:cxnSpLocks/>
            <a:stCxn id="17" idx="2"/>
          </p:cNvCxnSpPr>
          <p:nvPr/>
        </p:nvCxnSpPr>
        <p:spPr>
          <a:xfrm>
            <a:off x="4142216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6155010D-DB0E-97DE-4171-F557A512CC90}"/>
              </a:ext>
            </a:extLst>
          </p:cNvPr>
          <p:cNvSpPr/>
          <p:nvPr/>
        </p:nvSpPr>
        <p:spPr>
          <a:xfrm>
            <a:off x="4693506" y="333890"/>
            <a:ext cx="707167" cy="285235"/>
          </a:xfrm>
          <a:prstGeom prst="rect">
            <a:avLst/>
          </a:prstGeom>
          <a:solidFill>
            <a:srgbClr val="B88B0C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Flux Broker 0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8140B4E-62FB-C77C-4082-EC557C53BF6E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5047090" y="619125"/>
            <a:ext cx="0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297906F2-9755-73E3-0CD1-5374086A187C}"/>
              </a:ext>
            </a:extLst>
          </p:cNvPr>
          <p:cNvSpPr/>
          <p:nvPr/>
        </p:nvSpPr>
        <p:spPr>
          <a:xfrm>
            <a:off x="5535133" y="333890"/>
            <a:ext cx="842750" cy="285235"/>
          </a:xfrm>
          <a:prstGeom prst="rect">
            <a:avLst/>
          </a:prstGeom>
          <a:solidFill>
            <a:srgbClr val="FF3399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Flux/Sunfish Adapter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31AF3EF8-3455-DEA7-72D1-759162DB1299}"/>
              </a:ext>
            </a:extLst>
          </p:cNvPr>
          <p:cNvCxnSpPr>
            <a:cxnSpLocks/>
          </p:cNvCxnSpPr>
          <p:nvPr/>
        </p:nvCxnSpPr>
        <p:spPr>
          <a:xfrm>
            <a:off x="5937288" y="619640"/>
            <a:ext cx="60274" cy="60859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10B6FC09-BF4A-B056-38F5-490299932C0B}"/>
              </a:ext>
            </a:extLst>
          </p:cNvPr>
          <p:cNvSpPr/>
          <p:nvPr/>
        </p:nvSpPr>
        <p:spPr>
          <a:xfrm>
            <a:off x="6438101" y="333890"/>
            <a:ext cx="798645" cy="29462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lang="en-US" sz="800" dirty="0"/>
              <a:t>Swordfish</a:t>
            </a:r>
          </a:p>
          <a:p>
            <a:pPr algn="ctr">
              <a:tabLst>
                <a:tab pos="796925" algn="l"/>
              </a:tabLst>
            </a:pPr>
            <a:r>
              <a:rPr lang="en-US" sz="800" dirty="0"/>
              <a:t>Storage Manager 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9C46C301-699F-032A-9A71-DE955E948E68}"/>
              </a:ext>
            </a:extLst>
          </p:cNvPr>
          <p:cNvCxnSpPr>
            <a:cxnSpLocks/>
          </p:cNvCxnSpPr>
          <p:nvPr/>
        </p:nvCxnSpPr>
        <p:spPr>
          <a:xfrm>
            <a:off x="6793633" y="594098"/>
            <a:ext cx="54226" cy="60859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6D8C68DB-9C53-6F4E-8256-1E0533980CFB}"/>
              </a:ext>
            </a:extLst>
          </p:cNvPr>
          <p:cNvSpPr/>
          <p:nvPr/>
        </p:nvSpPr>
        <p:spPr>
          <a:xfrm>
            <a:off x="8098251" y="333890"/>
            <a:ext cx="814837" cy="2852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Sunfish Agent Heartbeat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0AD1B4A-858A-20BA-57B4-AAD399C0501B}"/>
              </a:ext>
            </a:extLst>
          </p:cNvPr>
          <p:cNvCxnSpPr>
            <a:cxnSpLocks/>
            <a:stCxn id="25" idx="2"/>
          </p:cNvCxnSpPr>
          <p:nvPr/>
        </p:nvCxnSpPr>
        <p:spPr>
          <a:xfrm>
            <a:off x="8505670" y="619125"/>
            <a:ext cx="124640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A6F4DB8F-D2D1-0582-278B-4DF614F0CCE6}"/>
              </a:ext>
            </a:extLst>
          </p:cNvPr>
          <p:cNvSpPr/>
          <p:nvPr/>
        </p:nvSpPr>
        <p:spPr>
          <a:xfrm>
            <a:off x="8986969" y="333890"/>
            <a:ext cx="707167" cy="285235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Sunfish Agent/CDC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0A1D5511-A2D4-0C09-FEDC-65AF3B7688EF}"/>
              </a:ext>
            </a:extLst>
          </p:cNvPr>
          <p:cNvCxnSpPr>
            <a:cxnSpLocks/>
            <a:stCxn id="27" idx="2"/>
          </p:cNvCxnSpPr>
          <p:nvPr/>
        </p:nvCxnSpPr>
        <p:spPr>
          <a:xfrm>
            <a:off x="9340553" y="619125"/>
            <a:ext cx="109335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41CE62BD-A223-E4E5-9858-464AA79E1BB4}"/>
              </a:ext>
            </a:extLst>
          </p:cNvPr>
          <p:cNvSpPr/>
          <p:nvPr/>
        </p:nvSpPr>
        <p:spPr>
          <a:xfrm>
            <a:off x="9785780" y="333890"/>
            <a:ext cx="886983" cy="2852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DDC Flux Agent Heartbeat</a:t>
            </a:r>
          </a:p>
        </p:txBody>
      </p: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334189C5-DFD5-5926-405E-D98FAA209415}"/>
              </a:ext>
            </a:extLst>
          </p:cNvPr>
          <p:cNvCxnSpPr>
            <a:cxnSpLocks/>
            <a:stCxn id="29" idx="2"/>
          </p:cNvCxnSpPr>
          <p:nvPr/>
        </p:nvCxnSpPr>
        <p:spPr>
          <a:xfrm>
            <a:off x="10229272" y="619125"/>
            <a:ext cx="121700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C6F29F4A-F966-D977-726D-45D871EEB718}"/>
              </a:ext>
            </a:extLst>
          </p:cNvPr>
          <p:cNvSpPr/>
          <p:nvPr/>
        </p:nvSpPr>
        <p:spPr>
          <a:xfrm>
            <a:off x="10764407" y="333890"/>
            <a:ext cx="523876" cy="2852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DDC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5F9DFCC2-307B-A32F-E8F0-3F24F7F6FA99}"/>
              </a:ext>
            </a:extLst>
          </p:cNvPr>
          <p:cNvCxnSpPr>
            <a:cxnSpLocks/>
            <a:stCxn id="31" idx="2"/>
          </p:cNvCxnSpPr>
          <p:nvPr/>
        </p:nvCxnSpPr>
        <p:spPr>
          <a:xfrm>
            <a:off x="11026345" y="619125"/>
            <a:ext cx="91645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91C13710-BB49-B75C-A07C-93EF5B7B6441}"/>
              </a:ext>
            </a:extLst>
          </p:cNvPr>
          <p:cNvSpPr/>
          <p:nvPr/>
        </p:nvSpPr>
        <p:spPr>
          <a:xfrm>
            <a:off x="11321620" y="333890"/>
            <a:ext cx="869796" cy="28523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 err="1">
                <a:solidFill>
                  <a:schemeClr val="bg1"/>
                </a:solidFill>
              </a:rPr>
              <a:t>NVMe</a:t>
            </a:r>
            <a:r>
              <a:rPr lang="en-US" sz="800" dirty="0">
                <a:solidFill>
                  <a:schemeClr val="bg1"/>
                </a:solidFill>
              </a:rPr>
              <a:t> Storage Subsystem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991D41FF-5BF6-EF1F-F622-58D055E10D0D}"/>
              </a:ext>
            </a:extLst>
          </p:cNvPr>
          <p:cNvCxnSpPr>
            <a:cxnSpLocks/>
            <a:stCxn id="33" idx="2"/>
          </p:cNvCxnSpPr>
          <p:nvPr/>
        </p:nvCxnSpPr>
        <p:spPr>
          <a:xfrm>
            <a:off x="11756518" y="619125"/>
            <a:ext cx="65294" cy="608647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717B9D14-9F5A-5800-A472-B39E93D81A8B}"/>
              </a:ext>
            </a:extLst>
          </p:cNvPr>
          <p:cNvCxnSpPr>
            <a:cxnSpLocks/>
          </p:cNvCxnSpPr>
          <p:nvPr/>
        </p:nvCxnSpPr>
        <p:spPr>
          <a:xfrm flipH="1">
            <a:off x="11024742" y="848013"/>
            <a:ext cx="72158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id="{F0EEF316-B124-A68C-50C7-98271F96CE65}"/>
              </a:ext>
            </a:extLst>
          </p:cNvPr>
          <p:cNvSpPr txBox="1"/>
          <p:nvPr/>
        </p:nvSpPr>
        <p:spPr>
          <a:xfrm>
            <a:off x="11072167" y="667327"/>
            <a:ext cx="797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Log info goes to the  DDC</a:t>
            </a:r>
          </a:p>
        </p:txBody>
      </p: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E8931400-4B74-1BF1-23EB-A00D8FAC02A9}"/>
              </a:ext>
            </a:extLst>
          </p:cNvPr>
          <p:cNvCxnSpPr>
            <a:cxnSpLocks/>
          </p:cNvCxnSpPr>
          <p:nvPr/>
        </p:nvCxnSpPr>
        <p:spPr>
          <a:xfrm>
            <a:off x="5047090" y="841876"/>
            <a:ext cx="345857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BECFDFFA-8FFE-72E0-D180-93C0DC2C8880}"/>
              </a:ext>
            </a:extLst>
          </p:cNvPr>
          <p:cNvCxnSpPr>
            <a:cxnSpLocks/>
          </p:cNvCxnSpPr>
          <p:nvPr/>
        </p:nvCxnSpPr>
        <p:spPr>
          <a:xfrm>
            <a:off x="5047090" y="1076901"/>
            <a:ext cx="5182182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9A4BC887-5B2F-6AEC-AE84-C7A4CF095D2E}"/>
              </a:ext>
            </a:extLst>
          </p:cNvPr>
          <p:cNvSpPr/>
          <p:nvPr/>
        </p:nvSpPr>
        <p:spPr>
          <a:xfrm>
            <a:off x="7286127" y="333890"/>
            <a:ext cx="707167" cy="28523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/>
              <a:t>Sunfish Server</a:t>
            </a:r>
          </a:p>
        </p:txBody>
      </p: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EEEB83B1-FD4D-FF60-03F1-D08B0E106FE3}"/>
              </a:ext>
            </a:extLst>
          </p:cNvPr>
          <p:cNvCxnSpPr>
            <a:cxnSpLocks/>
          </p:cNvCxnSpPr>
          <p:nvPr/>
        </p:nvCxnSpPr>
        <p:spPr>
          <a:xfrm>
            <a:off x="7629654" y="619124"/>
            <a:ext cx="104646" cy="608647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Box 63">
            <a:extLst>
              <a:ext uri="{FF2B5EF4-FFF2-40B4-BE49-F238E27FC236}">
                <a16:creationId xmlns:a16="http://schemas.microsoft.com/office/drawing/2014/main" id="{DF54725E-C5B3-8293-C315-7BA809434259}"/>
              </a:ext>
            </a:extLst>
          </p:cNvPr>
          <p:cNvSpPr txBox="1"/>
          <p:nvPr/>
        </p:nvSpPr>
        <p:spPr>
          <a:xfrm>
            <a:off x="8028129" y="884512"/>
            <a:ext cx="122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DDC Registers with Flux Broker 0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0EA7341E-EB9B-DC79-D766-290B79FCB273}"/>
              </a:ext>
            </a:extLst>
          </p:cNvPr>
          <p:cNvSpPr txBox="1"/>
          <p:nvPr/>
        </p:nvSpPr>
        <p:spPr>
          <a:xfrm>
            <a:off x="6113345" y="678736"/>
            <a:ext cx="2077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Agent (Flux Heartbeat) Registers with Flux Broker 0</a:t>
            </a:r>
          </a:p>
        </p:txBody>
      </p: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D6231EFB-BECB-F299-AC21-120DC6B43E9A}"/>
              </a:ext>
            </a:extLst>
          </p:cNvPr>
          <p:cNvCxnSpPr>
            <a:cxnSpLocks/>
          </p:cNvCxnSpPr>
          <p:nvPr/>
        </p:nvCxnSpPr>
        <p:spPr>
          <a:xfrm>
            <a:off x="9340552" y="1392824"/>
            <a:ext cx="1684190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>
            <a:extLst>
              <a:ext uri="{FF2B5EF4-FFF2-40B4-BE49-F238E27FC236}">
                <a16:creationId xmlns:a16="http://schemas.microsoft.com/office/drawing/2014/main" id="{5D9D653D-D949-D9CF-EBC2-032FC6D099CC}"/>
              </a:ext>
            </a:extLst>
          </p:cNvPr>
          <p:cNvSpPr txBox="1"/>
          <p:nvPr/>
        </p:nvSpPr>
        <p:spPr>
          <a:xfrm>
            <a:off x="9665565" y="1223547"/>
            <a:ext cx="1344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DDC detected, CDC gets Discovery Log Page </a:t>
            </a:r>
          </a:p>
        </p:txBody>
      </p:sp>
      <p:cxnSp>
        <p:nvCxnSpPr>
          <p:cNvPr id="73" name="Straight Arrow Connector 72">
            <a:extLst>
              <a:ext uri="{FF2B5EF4-FFF2-40B4-BE49-F238E27FC236}">
                <a16:creationId xmlns:a16="http://schemas.microsoft.com/office/drawing/2014/main" id="{3FDCBC9F-A7FF-0A95-E793-E691D3D90CA9}"/>
              </a:ext>
            </a:extLst>
          </p:cNvPr>
          <p:cNvCxnSpPr/>
          <p:nvPr/>
        </p:nvCxnSpPr>
        <p:spPr>
          <a:xfrm flipH="1">
            <a:off x="9340553" y="1704975"/>
            <a:ext cx="16841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8F6F085C-A501-42FC-C455-B142E2CD0F56}"/>
              </a:ext>
            </a:extLst>
          </p:cNvPr>
          <p:cNvSpPr txBox="1"/>
          <p:nvPr/>
        </p:nvSpPr>
        <p:spPr>
          <a:xfrm>
            <a:off x="9477825" y="1547326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DDC returns </a:t>
            </a:r>
            <a:r>
              <a:rPr lang="en-US" sz="800"/>
              <a:t>DLP f </a:t>
            </a:r>
            <a:r>
              <a:rPr lang="en-US" sz="800" dirty="0" err="1"/>
              <a:t>NqN</a:t>
            </a:r>
            <a:r>
              <a:rPr lang="en-US" sz="800" dirty="0"/>
              <a:t> 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DF688072-90F1-2896-C7EB-4E05E75E70CA}"/>
              </a:ext>
            </a:extLst>
          </p:cNvPr>
          <p:cNvCxnSpPr>
            <a:cxnSpLocks/>
          </p:cNvCxnSpPr>
          <p:nvPr/>
        </p:nvCxnSpPr>
        <p:spPr>
          <a:xfrm flipH="1">
            <a:off x="7629654" y="1847850"/>
            <a:ext cx="171089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8D26414-7829-2739-3151-A74FCD8E787B}"/>
              </a:ext>
            </a:extLst>
          </p:cNvPr>
          <p:cNvSpPr txBox="1"/>
          <p:nvPr/>
        </p:nvSpPr>
        <p:spPr>
          <a:xfrm>
            <a:off x="7879880" y="1680031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Register </a:t>
            </a:r>
            <a:r>
              <a:rPr lang="en-US" sz="800" dirty="0" err="1"/>
              <a:t>Sunifish</a:t>
            </a:r>
            <a:r>
              <a:rPr lang="en-US" sz="800" dirty="0"/>
              <a:t>  Agent </a:t>
            </a: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AF25BE13-02EE-0C89-9696-3375FBB0F84D}"/>
              </a:ext>
            </a:extLst>
          </p:cNvPr>
          <p:cNvCxnSpPr>
            <a:cxnSpLocks/>
          </p:cNvCxnSpPr>
          <p:nvPr/>
        </p:nvCxnSpPr>
        <p:spPr>
          <a:xfrm flipH="1">
            <a:off x="7638707" y="2114550"/>
            <a:ext cx="172095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AD403052-73CB-056C-B3FC-B8A695A00DFA}"/>
              </a:ext>
            </a:extLst>
          </p:cNvPr>
          <p:cNvSpPr txBox="1"/>
          <p:nvPr/>
        </p:nvSpPr>
        <p:spPr>
          <a:xfrm>
            <a:off x="7797251" y="1930627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Upload </a:t>
            </a:r>
            <a:r>
              <a:rPr lang="en-US" sz="800" dirty="0" err="1"/>
              <a:t>NVMe</a:t>
            </a:r>
            <a:r>
              <a:rPr lang="en-US" sz="800" dirty="0"/>
              <a:t> Resource </a:t>
            </a:r>
          </a:p>
        </p:txBody>
      </p:sp>
      <p:cxnSp>
        <p:nvCxnSpPr>
          <p:cNvPr id="120" name="Straight Arrow Connector 119">
            <a:extLst>
              <a:ext uri="{FF2B5EF4-FFF2-40B4-BE49-F238E27FC236}">
                <a16:creationId xmlns:a16="http://schemas.microsoft.com/office/drawing/2014/main" id="{566EE480-6499-67C9-E644-6CFB5EF1DAEE}"/>
              </a:ext>
            </a:extLst>
          </p:cNvPr>
          <p:cNvCxnSpPr>
            <a:cxnSpLocks/>
          </p:cNvCxnSpPr>
          <p:nvPr/>
        </p:nvCxnSpPr>
        <p:spPr>
          <a:xfrm flipH="1">
            <a:off x="6830745" y="2293267"/>
            <a:ext cx="8445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2" name="TextBox 121">
            <a:extLst>
              <a:ext uri="{FF2B5EF4-FFF2-40B4-BE49-F238E27FC236}">
                <a16:creationId xmlns:a16="http://schemas.microsoft.com/office/drawing/2014/main" id="{AFE1273C-34EF-3B33-0256-5532A1AF02A6}"/>
              </a:ext>
            </a:extLst>
          </p:cNvPr>
          <p:cNvSpPr txBox="1"/>
          <p:nvPr/>
        </p:nvSpPr>
        <p:spPr>
          <a:xfrm>
            <a:off x="6929549" y="2428475"/>
            <a:ext cx="8634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Upload from </a:t>
            </a:r>
            <a:r>
              <a:rPr lang="en-US" sz="800" dirty="0" err="1"/>
              <a:t>Sunfsih</a:t>
            </a:r>
            <a:endParaRPr lang="en-US" sz="800" dirty="0"/>
          </a:p>
          <a:p>
            <a:r>
              <a:rPr lang="en-US" sz="800" dirty="0"/>
              <a:t> to Swordfish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3025118C-449D-3157-D667-2E4022BA0781}"/>
              </a:ext>
            </a:extLst>
          </p:cNvPr>
          <p:cNvSpPr txBox="1"/>
          <p:nvPr/>
        </p:nvSpPr>
        <p:spPr>
          <a:xfrm>
            <a:off x="6956666" y="2133623"/>
            <a:ext cx="6895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Event	</a:t>
            </a:r>
          </a:p>
        </p:txBody>
      </p:sp>
      <p:cxnSp>
        <p:nvCxnSpPr>
          <p:cNvPr id="124" name="Straight Arrow Connector 123">
            <a:extLst>
              <a:ext uri="{FF2B5EF4-FFF2-40B4-BE49-F238E27FC236}">
                <a16:creationId xmlns:a16="http://schemas.microsoft.com/office/drawing/2014/main" id="{17BF9A3E-3EED-E044-C8E4-A616D5F6EFD0}"/>
              </a:ext>
            </a:extLst>
          </p:cNvPr>
          <p:cNvCxnSpPr>
            <a:cxnSpLocks/>
          </p:cNvCxnSpPr>
          <p:nvPr/>
        </p:nvCxnSpPr>
        <p:spPr>
          <a:xfrm flipH="1">
            <a:off x="6793633" y="2605687"/>
            <a:ext cx="84454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>
            <a:extLst>
              <a:ext uri="{FF2B5EF4-FFF2-40B4-BE49-F238E27FC236}">
                <a16:creationId xmlns:a16="http://schemas.microsoft.com/office/drawing/2014/main" id="{12231EEC-3421-D445-2660-367BA9B0B078}"/>
              </a:ext>
            </a:extLst>
          </p:cNvPr>
          <p:cNvCxnSpPr>
            <a:cxnSpLocks/>
          </p:cNvCxnSpPr>
          <p:nvPr/>
        </p:nvCxnSpPr>
        <p:spPr>
          <a:xfrm>
            <a:off x="4133092" y="2978966"/>
            <a:ext cx="2651418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9" name="TextBox 128">
            <a:extLst>
              <a:ext uri="{FF2B5EF4-FFF2-40B4-BE49-F238E27FC236}">
                <a16:creationId xmlns:a16="http://schemas.microsoft.com/office/drawing/2014/main" id="{C19B2866-4AD3-5754-F00A-E06A5C77CF26}"/>
              </a:ext>
            </a:extLst>
          </p:cNvPr>
          <p:cNvSpPr txBox="1"/>
          <p:nvPr/>
        </p:nvSpPr>
        <p:spPr>
          <a:xfrm>
            <a:off x="5209289" y="2801503"/>
            <a:ext cx="1461599" cy="3385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Trigger Request for Resource Configuration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29311652-15B8-334F-6282-62FB4063C6E2}"/>
              </a:ext>
            </a:extLst>
          </p:cNvPr>
          <p:cNvSpPr txBox="1"/>
          <p:nvPr/>
        </p:nvSpPr>
        <p:spPr>
          <a:xfrm>
            <a:off x="8767672" y="2983865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Here is what I want the Resource to look like</a:t>
            </a:r>
          </a:p>
        </p:txBody>
      </p:sp>
      <p:cxnSp>
        <p:nvCxnSpPr>
          <p:cNvPr id="136" name="Straight Arrow Connector 135">
            <a:extLst>
              <a:ext uri="{FF2B5EF4-FFF2-40B4-BE49-F238E27FC236}">
                <a16:creationId xmlns:a16="http://schemas.microsoft.com/office/drawing/2014/main" id="{0972B142-4B23-0E5B-C266-9A1C69C184DC}"/>
              </a:ext>
            </a:extLst>
          </p:cNvPr>
          <p:cNvCxnSpPr/>
          <p:nvPr/>
        </p:nvCxnSpPr>
        <p:spPr>
          <a:xfrm flipH="1">
            <a:off x="9384462" y="3468435"/>
            <a:ext cx="168418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7" name="TextBox 136">
            <a:extLst>
              <a:ext uri="{FF2B5EF4-FFF2-40B4-BE49-F238E27FC236}">
                <a16:creationId xmlns:a16="http://schemas.microsoft.com/office/drawing/2014/main" id="{798C3B42-1F02-AE56-75F8-8D6D920E8B62}"/>
              </a:ext>
            </a:extLst>
          </p:cNvPr>
          <p:cNvSpPr txBox="1"/>
          <p:nvPr/>
        </p:nvSpPr>
        <p:spPr>
          <a:xfrm>
            <a:off x="9785780" y="3283175"/>
            <a:ext cx="13448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Asynchronous Resource Changed Event 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8770ACB3-1D57-54AA-2570-C819B74DF05B}"/>
              </a:ext>
            </a:extLst>
          </p:cNvPr>
          <p:cNvSpPr txBox="1"/>
          <p:nvPr/>
        </p:nvSpPr>
        <p:spPr>
          <a:xfrm>
            <a:off x="9779440" y="3620247"/>
            <a:ext cx="134489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CDC gets update</a:t>
            </a:r>
          </a:p>
        </p:txBody>
      </p:sp>
      <p:cxnSp>
        <p:nvCxnSpPr>
          <p:cNvPr id="142" name="Straight Arrow Connector 141">
            <a:extLst>
              <a:ext uri="{FF2B5EF4-FFF2-40B4-BE49-F238E27FC236}">
                <a16:creationId xmlns:a16="http://schemas.microsoft.com/office/drawing/2014/main" id="{C20B3C82-1B43-D2E3-E8DB-40720A2AF01C}"/>
              </a:ext>
            </a:extLst>
          </p:cNvPr>
          <p:cNvCxnSpPr/>
          <p:nvPr/>
        </p:nvCxnSpPr>
        <p:spPr>
          <a:xfrm>
            <a:off x="9384462" y="3783330"/>
            <a:ext cx="168418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Arrow Connector 143">
            <a:extLst>
              <a:ext uri="{FF2B5EF4-FFF2-40B4-BE49-F238E27FC236}">
                <a16:creationId xmlns:a16="http://schemas.microsoft.com/office/drawing/2014/main" id="{340519B0-6A6D-3507-0A25-ABE87488638C}"/>
              </a:ext>
            </a:extLst>
          </p:cNvPr>
          <p:cNvCxnSpPr/>
          <p:nvPr/>
        </p:nvCxnSpPr>
        <p:spPr>
          <a:xfrm flipH="1">
            <a:off x="7675293" y="3954780"/>
            <a:ext cx="167531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5" name="TextBox 144">
            <a:extLst>
              <a:ext uri="{FF2B5EF4-FFF2-40B4-BE49-F238E27FC236}">
                <a16:creationId xmlns:a16="http://schemas.microsoft.com/office/drawing/2014/main" id="{13A5F7BD-E607-C1D2-5697-75A68143B680}"/>
              </a:ext>
            </a:extLst>
          </p:cNvPr>
          <p:cNvSpPr txBox="1"/>
          <p:nvPr/>
        </p:nvSpPr>
        <p:spPr>
          <a:xfrm>
            <a:off x="7994719" y="3785503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Resource </a:t>
            </a:r>
          </a:p>
          <a:p>
            <a:r>
              <a:rPr lang="en-US" sz="800" dirty="0"/>
              <a:t>updated Event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9B22FD04-B04A-722E-9461-33E1185B1CF5}"/>
              </a:ext>
            </a:extLst>
          </p:cNvPr>
          <p:cNvSpPr txBox="1"/>
          <p:nvPr/>
        </p:nvSpPr>
        <p:spPr>
          <a:xfrm>
            <a:off x="7994719" y="4132294"/>
            <a:ext cx="14615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Sunfish gets update</a:t>
            </a:r>
          </a:p>
        </p:txBody>
      </p:sp>
      <p:cxnSp>
        <p:nvCxnSpPr>
          <p:cNvPr id="149" name="Straight Arrow Connector 148">
            <a:extLst>
              <a:ext uri="{FF2B5EF4-FFF2-40B4-BE49-F238E27FC236}">
                <a16:creationId xmlns:a16="http://schemas.microsoft.com/office/drawing/2014/main" id="{7811B1F6-D4F2-F9F2-8BB3-7243E2CBE4CE}"/>
              </a:ext>
            </a:extLst>
          </p:cNvPr>
          <p:cNvCxnSpPr>
            <a:cxnSpLocks/>
          </p:cNvCxnSpPr>
          <p:nvPr/>
        </p:nvCxnSpPr>
        <p:spPr>
          <a:xfrm>
            <a:off x="7696079" y="4313848"/>
            <a:ext cx="172447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8C89CCD4-3C5A-B522-D0CC-282E3EE778D1}"/>
              </a:ext>
            </a:extLst>
          </p:cNvPr>
          <p:cNvCxnSpPr>
            <a:cxnSpLocks/>
            <a:stCxn id="145" idx="3"/>
          </p:cNvCxnSpPr>
          <p:nvPr/>
        </p:nvCxnSpPr>
        <p:spPr>
          <a:xfrm flipH="1">
            <a:off x="7675293" y="3954780"/>
            <a:ext cx="1781025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415552B6-0524-3640-8D6C-6C35D1397D99}"/>
              </a:ext>
            </a:extLst>
          </p:cNvPr>
          <p:cNvCxnSpPr>
            <a:cxnSpLocks/>
          </p:cNvCxnSpPr>
          <p:nvPr/>
        </p:nvCxnSpPr>
        <p:spPr>
          <a:xfrm flipH="1">
            <a:off x="4153899" y="1241479"/>
            <a:ext cx="88686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3E4B8DCB-B15D-FB18-3B04-AF0576D9C9FB}"/>
              </a:ext>
            </a:extLst>
          </p:cNvPr>
          <p:cNvCxnSpPr>
            <a:cxnSpLocks/>
          </p:cNvCxnSpPr>
          <p:nvPr/>
        </p:nvCxnSpPr>
        <p:spPr>
          <a:xfrm>
            <a:off x="4156666" y="3716074"/>
            <a:ext cx="886867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E60C47BD-951F-EEFF-1F29-8607CD46C055}"/>
              </a:ext>
            </a:extLst>
          </p:cNvPr>
          <p:cNvSpPr txBox="1"/>
          <p:nvPr/>
        </p:nvSpPr>
        <p:spPr>
          <a:xfrm>
            <a:off x="4168262" y="1271320"/>
            <a:ext cx="10181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Pending Flux Request for Batch and Resources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83383B0-A62D-69A2-2B9B-44616E1E99AD}"/>
              </a:ext>
            </a:extLst>
          </p:cNvPr>
          <p:cNvSpPr txBox="1"/>
          <p:nvPr/>
        </p:nvSpPr>
        <p:spPr>
          <a:xfrm>
            <a:off x="4398601" y="3531603"/>
            <a:ext cx="64762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Batch job allocated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0044A641-4263-3F54-32E0-3A87174C62E0}"/>
              </a:ext>
            </a:extLst>
          </p:cNvPr>
          <p:cNvSpPr txBox="1"/>
          <p:nvPr/>
        </p:nvSpPr>
        <p:spPr>
          <a:xfrm>
            <a:off x="5194672" y="3293402"/>
            <a:ext cx="14615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The resource allocation is complete</a:t>
            </a:r>
          </a:p>
        </p:txBody>
      </p: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10DC2DFB-E231-A2B5-4E09-6D77DD229D54}"/>
              </a:ext>
            </a:extLst>
          </p:cNvPr>
          <p:cNvCxnSpPr/>
          <p:nvPr/>
        </p:nvCxnSpPr>
        <p:spPr>
          <a:xfrm>
            <a:off x="5040766" y="3468435"/>
            <a:ext cx="1789979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37A15212-37B1-BFB0-E0B4-A90FCA53F53C}"/>
              </a:ext>
            </a:extLst>
          </p:cNvPr>
          <p:cNvCxnSpPr>
            <a:cxnSpLocks/>
          </p:cNvCxnSpPr>
          <p:nvPr/>
        </p:nvCxnSpPr>
        <p:spPr>
          <a:xfrm>
            <a:off x="6793633" y="3140045"/>
            <a:ext cx="4962885" cy="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EC0876E3-A9AA-AD8F-8B19-640C332D763D}"/>
              </a:ext>
            </a:extLst>
          </p:cNvPr>
          <p:cNvCxnSpPr/>
          <p:nvPr/>
        </p:nvCxnSpPr>
        <p:spPr>
          <a:xfrm flipH="1">
            <a:off x="2332467" y="4794069"/>
            <a:ext cx="270829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64A8C0E9-A770-24C8-26F3-8235E96F63D9}"/>
              </a:ext>
            </a:extLst>
          </p:cNvPr>
          <p:cNvCxnSpPr>
            <a:cxnSpLocks/>
          </p:cNvCxnSpPr>
          <p:nvPr/>
        </p:nvCxnSpPr>
        <p:spPr>
          <a:xfrm flipH="1">
            <a:off x="1427592" y="4632961"/>
            <a:ext cx="361317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E89F4AF7-AD9B-1B0E-A369-C4CDD5C256D1}"/>
              </a:ext>
            </a:extLst>
          </p:cNvPr>
          <p:cNvSpPr txBox="1"/>
          <p:nvPr/>
        </p:nvSpPr>
        <p:spPr>
          <a:xfrm>
            <a:off x="1965187" y="4403507"/>
            <a:ext cx="34988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Distributes workload and storage details, hardware Resources</a:t>
            </a:r>
          </a:p>
        </p:txBody>
      </p:sp>
      <p:cxnSp>
        <p:nvCxnSpPr>
          <p:cNvPr id="66" name="Straight Arrow Connector 65">
            <a:extLst>
              <a:ext uri="{FF2B5EF4-FFF2-40B4-BE49-F238E27FC236}">
                <a16:creationId xmlns:a16="http://schemas.microsoft.com/office/drawing/2014/main" id="{DFF8834F-7E4D-3AF6-B941-B6290BFD61A7}"/>
              </a:ext>
            </a:extLst>
          </p:cNvPr>
          <p:cNvCxnSpPr>
            <a:cxnSpLocks/>
          </p:cNvCxnSpPr>
          <p:nvPr/>
        </p:nvCxnSpPr>
        <p:spPr>
          <a:xfrm>
            <a:off x="2341593" y="5018513"/>
            <a:ext cx="9468506" cy="760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TextBox 67">
            <a:extLst>
              <a:ext uri="{FF2B5EF4-FFF2-40B4-BE49-F238E27FC236}">
                <a16:creationId xmlns:a16="http://schemas.microsoft.com/office/drawing/2014/main" id="{48EF1ACA-A148-1E62-A105-86ACC769A022}"/>
              </a:ext>
            </a:extLst>
          </p:cNvPr>
          <p:cNvSpPr txBox="1"/>
          <p:nvPr/>
        </p:nvSpPr>
        <p:spPr>
          <a:xfrm>
            <a:off x="4414483" y="4839440"/>
            <a:ext cx="26535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Connection made and storage accessed</a:t>
            </a: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B703A951-73A5-9466-9870-E62B7D5AF9F5}"/>
              </a:ext>
            </a:extLst>
          </p:cNvPr>
          <p:cNvCxnSpPr>
            <a:cxnSpLocks/>
          </p:cNvCxnSpPr>
          <p:nvPr/>
        </p:nvCxnSpPr>
        <p:spPr>
          <a:xfrm flipV="1">
            <a:off x="1371823" y="5206695"/>
            <a:ext cx="10438276" cy="11142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11D46ACD-45C1-11CB-3D3B-26D9EEC0543A}"/>
              </a:ext>
            </a:extLst>
          </p:cNvPr>
          <p:cNvSpPr txBox="1"/>
          <p:nvPr/>
        </p:nvSpPr>
        <p:spPr>
          <a:xfrm>
            <a:off x="6789256" y="5002393"/>
            <a:ext cx="245567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Connection made and storage accessed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22D1C5-5B3A-F10C-7B36-9B58D0C1A324}"/>
              </a:ext>
            </a:extLst>
          </p:cNvPr>
          <p:cNvSpPr txBox="1"/>
          <p:nvPr/>
        </p:nvSpPr>
        <p:spPr>
          <a:xfrm>
            <a:off x="399031" y="42033"/>
            <a:ext cx="276038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A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8AEFFCE-9FE2-FD99-D6FF-484BA6C7DCCE}"/>
              </a:ext>
            </a:extLst>
          </p:cNvPr>
          <p:cNvSpPr txBox="1"/>
          <p:nvPr/>
        </p:nvSpPr>
        <p:spPr>
          <a:xfrm>
            <a:off x="1323357" y="42033"/>
            <a:ext cx="27764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B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A48695F-8332-C023-1591-A7C2CD5BA15C}"/>
              </a:ext>
            </a:extLst>
          </p:cNvPr>
          <p:cNvSpPr txBox="1"/>
          <p:nvPr/>
        </p:nvSpPr>
        <p:spPr>
          <a:xfrm>
            <a:off x="2199256" y="42033"/>
            <a:ext cx="29046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C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5E935B-5490-37A9-EAF0-8FFAF098D691}"/>
              </a:ext>
            </a:extLst>
          </p:cNvPr>
          <p:cNvSpPr txBox="1"/>
          <p:nvPr/>
        </p:nvSpPr>
        <p:spPr>
          <a:xfrm>
            <a:off x="3100969" y="42033"/>
            <a:ext cx="29046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D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86A232F7-7FED-BE2C-8F2A-188674E7568A}"/>
              </a:ext>
            </a:extLst>
          </p:cNvPr>
          <p:cNvSpPr txBox="1"/>
          <p:nvPr/>
        </p:nvSpPr>
        <p:spPr>
          <a:xfrm>
            <a:off x="4006027" y="42033"/>
            <a:ext cx="26962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E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757531-8F6D-ACB5-689D-93AEAA5F4485}"/>
              </a:ext>
            </a:extLst>
          </p:cNvPr>
          <p:cNvSpPr txBox="1"/>
          <p:nvPr/>
        </p:nvSpPr>
        <p:spPr>
          <a:xfrm>
            <a:off x="4915234" y="42033"/>
            <a:ext cx="26481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F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BA07DE6-D95A-9AA9-8C71-B76694F659B9}"/>
              </a:ext>
            </a:extLst>
          </p:cNvPr>
          <p:cNvSpPr txBox="1"/>
          <p:nvPr/>
        </p:nvSpPr>
        <p:spPr>
          <a:xfrm>
            <a:off x="5792261" y="42033"/>
            <a:ext cx="29367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G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AA130AF-8202-626B-4A49-342D2E223C4D}"/>
              </a:ext>
            </a:extLst>
          </p:cNvPr>
          <p:cNvSpPr txBox="1"/>
          <p:nvPr/>
        </p:nvSpPr>
        <p:spPr>
          <a:xfrm>
            <a:off x="8351893" y="42033"/>
            <a:ext cx="27283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K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5469C103-D3F6-50F7-1902-289D0638F51C}"/>
              </a:ext>
            </a:extLst>
          </p:cNvPr>
          <p:cNvSpPr txBox="1"/>
          <p:nvPr/>
        </p:nvSpPr>
        <p:spPr>
          <a:xfrm>
            <a:off x="7479813" y="42033"/>
            <a:ext cx="23596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J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DE193A4-DEE6-A019-6E58-C1A9F0CA95BD}"/>
              </a:ext>
            </a:extLst>
          </p:cNvPr>
          <p:cNvSpPr txBox="1"/>
          <p:nvPr/>
        </p:nvSpPr>
        <p:spPr>
          <a:xfrm>
            <a:off x="6670888" y="42033"/>
            <a:ext cx="26642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200" dirty="0"/>
              <a:t>H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A2E332F-CB88-1665-3235-07EBB9B4B8B8}"/>
              </a:ext>
            </a:extLst>
          </p:cNvPr>
          <p:cNvSpPr txBox="1"/>
          <p:nvPr/>
        </p:nvSpPr>
        <p:spPr>
          <a:xfrm>
            <a:off x="9176523" y="42033"/>
            <a:ext cx="26161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L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766CF06F-E137-BE55-A7D2-6E9579026FDA}"/>
              </a:ext>
            </a:extLst>
          </p:cNvPr>
          <p:cNvSpPr txBox="1"/>
          <p:nvPr/>
        </p:nvSpPr>
        <p:spPr>
          <a:xfrm>
            <a:off x="10850656" y="42033"/>
            <a:ext cx="293670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N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D019E9E0-EF10-F9EA-2247-970DA4D5F098}"/>
              </a:ext>
            </a:extLst>
          </p:cNvPr>
          <p:cNvSpPr txBox="1"/>
          <p:nvPr/>
        </p:nvSpPr>
        <p:spPr>
          <a:xfrm>
            <a:off x="11582432" y="42033"/>
            <a:ext cx="272832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P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D831EAD-AAC1-D941-E06B-9AA28EEE500F}"/>
              </a:ext>
            </a:extLst>
          </p:cNvPr>
          <p:cNvSpPr txBox="1"/>
          <p:nvPr/>
        </p:nvSpPr>
        <p:spPr>
          <a:xfrm>
            <a:off x="10052545" y="42033"/>
            <a:ext cx="30649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M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E04CD61B-4928-3541-00BE-C9F1BA928BF4}"/>
              </a:ext>
            </a:extLst>
          </p:cNvPr>
          <p:cNvSpPr txBox="1"/>
          <p:nvPr/>
        </p:nvSpPr>
        <p:spPr>
          <a:xfrm>
            <a:off x="5166646" y="650350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BBE4A64-5BC3-B8F8-A1A8-954519E50291}"/>
              </a:ext>
            </a:extLst>
          </p:cNvPr>
          <p:cNvSpPr txBox="1"/>
          <p:nvPr/>
        </p:nvSpPr>
        <p:spPr>
          <a:xfrm>
            <a:off x="5172020" y="875984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3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D9AE8653-9BD5-FAF6-1894-FB8F811FEDEB}"/>
              </a:ext>
            </a:extLst>
          </p:cNvPr>
          <p:cNvSpPr txBox="1"/>
          <p:nvPr/>
        </p:nvSpPr>
        <p:spPr>
          <a:xfrm>
            <a:off x="10931505" y="628512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2</a:t>
            </a:r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B671BD67-74DF-D6B5-6414-7F9387385923}"/>
              </a:ext>
            </a:extLst>
          </p:cNvPr>
          <p:cNvSpPr txBox="1"/>
          <p:nvPr/>
        </p:nvSpPr>
        <p:spPr>
          <a:xfrm>
            <a:off x="9281396" y="1172131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5</a:t>
            </a:r>
          </a:p>
        </p:txBody>
      </p:sp>
      <p:sp>
        <p:nvSpPr>
          <p:cNvPr id="93" name="TextBox 92">
            <a:extLst>
              <a:ext uri="{FF2B5EF4-FFF2-40B4-BE49-F238E27FC236}">
                <a16:creationId xmlns:a16="http://schemas.microsoft.com/office/drawing/2014/main" id="{1503C8BD-8490-7EDE-38F8-1E0B5A5298E1}"/>
              </a:ext>
            </a:extLst>
          </p:cNvPr>
          <p:cNvSpPr txBox="1"/>
          <p:nvPr/>
        </p:nvSpPr>
        <p:spPr>
          <a:xfrm>
            <a:off x="4112229" y="1045324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4</a:t>
            </a: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3D6AFD27-AC2F-C86B-F01F-84183467548E}"/>
              </a:ext>
            </a:extLst>
          </p:cNvPr>
          <p:cNvSpPr txBox="1"/>
          <p:nvPr/>
        </p:nvSpPr>
        <p:spPr>
          <a:xfrm>
            <a:off x="9286396" y="1485138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6</a:t>
            </a: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4AC5CEF5-502A-4C20-206D-4CA9F19D4FF8}"/>
              </a:ext>
            </a:extLst>
          </p:cNvPr>
          <p:cNvSpPr txBox="1"/>
          <p:nvPr/>
        </p:nvSpPr>
        <p:spPr>
          <a:xfrm>
            <a:off x="7611942" y="1646297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7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0D700217-A68A-1C7E-D4A2-F04EAB28DDDD}"/>
              </a:ext>
            </a:extLst>
          </p:cNvPr>
          <p:cNvSpPr txBox="1"/>
          <p:nvPr/>
        </p:nvSpPr>
        <p:spPr>
          <a:xfrm>
            <a:off x="7592082" y="1906128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8</a:t>
            </a: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BD85FC70-543E-61C6-1B68-6B1A6EB0A63B}"/>
              </a:ext>
            </a:extLst>
          </p:cNvPr>
          <p:cNvSpPr txBox="1"/>
          <p:nvPr/>
        </p:nvSpPr>
        <p:spPr>
          <a:xfrm>
            <a:off x="6757199" y="2078591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9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3DE474EF-DAAD-94E1-BC6D-5FDD95E7EE22}"/>
              </a:ext>
            </a:extLst>
          </p:cNvPr>
          <p:cNvSpPr txBox="1"/>
          <p:nvPr/>
        </p:nvSpPr>
        <p:spPr>
          <a:xfrm>
            <a:off x="9333958" y="3272991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14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765C0E27-36AD-EE7F-7C28-FDE0155BF440}"/>
              </a:ext>
            </a:extLst>
          </p:cNvPr>
          <p:cNvSpPr txBox="1"/>
          <p:nvPr/>
        </p:nvSpPr>
        <p:spPr>
          <a:xfrm>
            <a:off x="4989233" y="3256836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13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538A054B-AE9D-F08A-BA57-C77C9B3DFDF7}"/>
              </a:ext>
            </a:extLst>
          </p:cNvPr>
          <p:cNvSpPr txBox="1"/>
          <p:nvPr/>
        </p:nvSpPr>
        <p:spPr>
          <a:xfrm>
            <a:off x="6781460" y="2946319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12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5948AE70-E3AA-7169-F23A-01616F744ECC}"/>
              </a:ext>
            </a:extLst>
          </p:cNvPr>
          <p:cNvSpPr txBox="1"/>
          <p:nvPr/>
        </p:nvSpPr>
        <p:spPr>
          <a:xfrm>
            <a:off x="6725756" y="2407465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10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6985547F-D768-0237-969C-E11B0F7C0A86}"/>
              </a:ext>
            </a:extLst>
          </p:cNvPr>
          <p:cNvSpPr txBox="1"/>
          <p:nvPr/>
        </p:nvSpPr>
        <p:spPr>
          <a:xfrm>
            <a:off x="4062709" y="3515210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16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57890827-5E99-1D42-4705-4AEE48ED35B9}"/>
              </a:ext>
            </a:extLst>
          </p:cNvPr>
          <p:cNvSpPr txBox="1"/>
          <p:nvPr/>
        </p:nvSpPr>
        <p:spPr>
          <a:xfrm>
            <a:off x="4052977" y="2772355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11</a:t>
            </a:r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id="{A37037A9-03F9-ED0B-7AE9-22BD42F409CA}"/>
              </a:ext>
            </a:extLst>
          </p:cNvPr>
          <p:cNvSpPr txBox="1"/>
          <p:nvPr/>
        </p:nvSpPr>
        <p:spPr>
          <a:xfrm>
            <a:off x="7682301" y="3748621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17</a:t>
            </a: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A910A1C3-CB9C-4B32-5990-60ED7DA2BA06}"/>
              </a:ext>
            </a:extLst>
          </p:cNvPr>
          <p:cNvSpPr txBox="1"/>
          <p:nvPr/>
        </p:nvSpPr>
        <p:spPr>
          <a:xfrm>
            <a:off x="7661859" y="4119988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18</a:t>
            </a:r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31EA6F6-0029-8BC2-854E-DCC26908BEE9}"/>
              </a:ext>
            </a:extLst>
          </p:cNvPr>
          <p:cNvSpPr txBox="1"/>
          <p:nvPr/>
        </p:nvSpPr>
        <p:spPr>
          <a:xfrm>
            <a:off x="1427591" y="4429060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19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76E9DEE3-4B10-25E8-235F-EDBE19BC3EFA}"/>
              </a:ext>
            </a:extLst>
          </p:cNvPr>
          <p:cNvSpPr txBox="1"/>
          <p:nvPr/>
        </p:nvSpPr>
        <p:spPr>
          <a:xfrm>
            <a:off x="9359555" y="3573154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15</a:t>
            </a:r>
          </a:p>
        </p:txBody>
      </p:sp>
      <p:sp>
        <p:nvSpPr>
          <p:cNvPr id="108" name="TextBox 107">
            <a:extLst>
              <a:ext uri="{FF2B5EF4-FFF2-40B4-BE49-F238E27FC236}">
                <a16:creationId xmlns:a16="http://schemas.microsoft.com/office/drawing/2014/main" id="{7EF4DB15-6BC9-A2A7-11F2-F15B5680118F}"/>
              </a:ext>
            </a:extLst>
          </p:cNvPr>
          <p:cNvSpPr txBox="1"/>
          <p:nvPr/>
        </p:nvSpPr>
        <p:spPr>
          <a:xfrm>
            <a:off x="2333785" y="4604524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20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863FDEAB-03D3-FBC7-8776-F756E7A51585}"/>
              </a:ext>
            </a:extLst>
          </p:cNvPr>
          <p:cNvSpPr txBox="1"/>
          <p:nvPr/>
        </p:nvSpPr>
        <p:spPr>
          <a:xfrm>
            <a:off x="2341591" y="4832066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21</a:t>
            </a:r>
          </a:p>
        </p:txBody>
      </p:sp>
      <p:sp>
        <p:nvSpPr>
          <p:cNvPr id="110" name="TextBox 109">
            <a:extLst>
              <a:ext uri="{FF2B5EF4-FFF2-40B4-BE49-F238E27FC236}">
                <a16:creationId xmlns:a16="http://schemas.microsoft.com/office/drawing/2014/main" id="{07171B0A-0D43-104C-9D27-201A7ECDC196}"/>
              </a:ext>
            </a:extLst>
          </p:cNvPr>
          <p:cNvSpPr txBox="1"/>
          <p:nvPr/>
        </p:nvSpPr>
        <p:spPr>
          <a:xfrm>
            <a:off x="1428910" y="5016282"/>
            <a:ext cx="366969" cy="246221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000" dirty="0"/>
              <a:t>22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5FBCE687-FCCF-BBE5-74E8-4012BD8FD291}"/>
              </a:ext>
            </a:extLst>
          </p:cNvPr>
          <p:cNvSpPr txBox="1"/>
          <p:nvPr/>
        </p:nvSpPr>
        <p:spPr>
          <a:xfrm>
            <a:off x="2689221" y="4619423"/>
            <a:ext cx="34988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/>
              <a:t>Distributes workload and storage details, hardware Resources</a:t>
            </a:r>
          </a:p>
        </p:txBody>
      </p:sp>
    </p:spTree>
    <p:extLst>
      <p:ext uri="{BB962C8B-B14F-4D97-AF65-F5344CB8AC3E}">
        <p14:creationId xmlns:p14="http://schemas.microsoft.com/office/powerpoint/2010/main" val="4269133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33550-3E92-E115-3378-FB73502BE3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Actor Descriptions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6175-2391-7FC0-D6FF-86E0896CA7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4826" y="1825625"/>
            <a:ext cx="4494291" cy="4351338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1600" dirty="0"/>
              <a:t>Compute Node:  Cluster server acting as worker bee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1600" dirty="0"/>
              <a:t>Compute Node :  Cluster server acting as worker bee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1600" dirty="0"/>
              <a:t>Compute Node :  Cluster server acting as worker bee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1600" dirty="0"/>
              <a:t>Compute Node :  Cluster server acting as worker bee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1600" dirty="0"/>
              <a:t>Knapsack Scheduler:  AI based scheduler that matches workloads/jobs to compute, memory and storage resources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1600" dirty="0"/>
              <a:t>Flux Broker 0: top level Flux Broker (workload manager) of a cluster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1600" dirty="0"/>
              <a:t>Flux Sunfish Adapter: a Flux-Sunfish API instance running on a Flux Broker 0 (N/A?)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1600" dirty="0"/>
              <a:t>Swordfish Storage Manager: a storage manager using the Swordfish API</a:t>
            </a:r>
          </a:p>
          <a:p>
            <a:pPr marL="514350" indent="-514350">
              <a:buFont typeface="+mj-lt"/>
              <a:buAutoNum type="alphaUcPeriod"/>
            </a:pPr>
            <a:endParaRPr lang="en-US" sz="1600" dirty="0"/>
          </a:p>
          <a:p>
            <a:pPr marL="514350" indent="-514350">
              <a:buFont typeface="+mj-lt"/>
              <a:buAutoNum type="alphaUcPeriod"/>
            </a:pPr>
            <a:endParaRPr lang="en-US" sz="1600" dirty="0"/>
          </a:p>
          <a:p>
            <a:pPr marL="514350" indent="-514350">
              <a:buFont typeface="+mj-lt"/>
              <a:buAutoNum type="alphaUcPeriod"/>
            </a:pPr>
            <a:endParaRPr lang="en-US" sz="1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E6F95D8B-CA9E-47F2-3E7C-CA463D3B631A}"/>
              </a:ext>
            </a:extLst>
          </p:cNvPr>
          <p:cNvSpPr txBox="1">
            <a:spLocks/>
          </p:cNvSpPr>
          <p:nvPr/>
        </p:nvSpPr>
        <p:spPr>
          <a:xfrm>
            <a:off x="6241610" y="1825625"/>
            <a:ext cx="4494291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lphaUcPeriod" startAt="10"/>
            </a:pPr>
            <a:r>
              <a:rPr lang="en-US" sz="1600" dirty="0"/>
              <a:t>Sunfish Server:  a Sunfish API service providing the Sunfish Core Services</a:t>
            </a:r>
          </a:p>
          <a:p>
            <a:pPr marL="514350" indent="-514350">
              <a:buFont typeface="+mj-lt"/>
              <a:buAutoNum type="alphaUcPeriod" startAt="10"/>
            </a:pPr>
            <a:r>
              <a:rPr lang="en-US" sz="1600" dirty="0"/>
              <a:t>Sunfish Agent Heartbeat:  Flux instance running on the Sunfish Agent server providing presence detection and heartbeat exchange with a Flux Broker 0 instance</a:t>
            </a:r>
          </a:p>
          <a:p>
            <a:pPr marL="514350" indent="-514350">
              <a:buFont typeface="+mj-lt"/>
              <a:buAutoNum type="alphaUcPeriod" startAt="10"/>
            </a:pPr>
            <a:r>
              <a:rPr lang="en-US" sz="1600" dirty="0"/>
              <a:t>Sunfish Agent/CDC:  A Sunfish </a:t>
            </a:r>
            <a:r>
              <a:rPr lang="en-US" sz="1600" dirty="0" err="1"/>
              <a:t>NVMe</a:t>
            </a:r>
            <a:r>
              <a:rPr lang="en-US" sz="1600" dirty="0"/>
              <a:t> Storage Agent combined with an </a:t>
            </a:r>
            <a:r>
              <a:rPr lang="en-US" sz="1600" dirty="0" err="1"/>
              <a:t>NVMe</a:t>
            </a:r>
            <a:r>
              <a:rPr lang="en-US" sz="1600" dirty="0"/>
              <a:t> Centralized Discovery Controller (CDC)</a:t>
            </a:r>
          </a:p>
          <a:p>
            <a:pPr marL="514350" indent="-514350">
              <a:buFont typeface="+mj-lt"/>
              <a:buAutoNum type="alphaUcPeriod" startAt="10"/>
            </a:pPr>
            <a:r>
              <a:rPr lang="en-US" sz="1600" dirty="0"/>
              <a:t>DDC Flux Agent Heartbeat:  Flux instance running on the entity supplying the Direct Discovery Controller (DDC)  </a:t>
            </a:r>
          </a:p>
          <a:p>
            <a:pPr marL="514350" indent="-514350">
              <a:buFont typeface="+mj-lt"/>
              <a:buAutoNum type="alphaUcPeriod" startAt="10"/>
            </a:pPr>
            <a:r>
              <a:rPr lang="en-US" sz="1600" dirty="0"/>
              <a:t>DDC (Direct Discovery Controller): Entity running on the </a:t>
            </a:r>
            <a:r>
              <a:rPr lang="en-US" sz="1600" dirty="0" err="1"/>
              <a:t>NVMe</a:t>
            </a:r>
            <a:r>
              <a:rPr lang="en-US" sz="1600" dirty="0"/>
              <a:t> storage subsystem that supplies the Discovery Log Page (DLP) in response to queries</a:t>
            </a:r>
          </a:p>
          <a:p>
            <a:pPr marL="514350" indent="-514350">
              <a:buFont typeface="+mj-lt"/>
              <a:buAutoNum type="alphaUcPeriod" startAt="16"/>
            </a:pPr>
            <a:r>
              <a:rPr lang="en-US" sz="1600" dirty="0" err="1"/>
              <a:t>NVMe</a:t>
            </a:r>
            <a:r>
              <a:rPr lang="en-US" sz="1600" dirty="0"/>
              <a:t> Storage </a:t>
            </a:r>
            <a:r>
              <a:rPr lang="en-US" sz="1600" dirty="0" err="1"/>
              <a:t>SubSystem</a:t>
            </a:r>
            <a:r>
              <a:rPr lang="en-US" sz="1600" dirty="0"/>
              <a:t>: the entity that controls the </a:t>
            </a:r>
            <a:r>
              <a:rPr lang="en-US" sz="1600" dirty="0" err="1"/>
              <a:t>NVMe</a:t>
            </a:r>
            <a:r>
              <a:rPr lang="en-US" sz="1600" dirty="0"/>
              <a:t> hardware (drive) and provides the </a:t>
            </a:r>
            <a:r>
              <a:rPr lang="en-US" sz="1600" dirty="0" err="1"/>
              <a:t>NVMe</a:t>
            </a:r>
            <a:r>
              <a:rPr lang="en-US" sz="1600" dirty="0"/>
              <a:t> command API </a:t>
            </a:r>
          </a:p>
          <a:p>
            <a:pPr marL="514350" indent="-514350">
              <a:buFont typeface="+mj-lt"/>
              <a:buAutoNum type="alphaUcPeriod" startAt="16"/>
            </a:pPr>
            <a:endParaRPr lang="en-US" sz="1600" dirty="0"/>
          </a:p>
          <a:p>
            <a:pPr marL="514350" indent="-514350">
              <a:buFont typeface="+mj-lt"/>
              <a:buAutoNum type="alphaUcPeriod" startAt="16"/>
            </a:pPr>
            <a:endParaRPr lang="en-US" sz="1600" dirty="0"/>
          </a:p>
          <a:p>
            <a:pPr marL="514350" indent="-514350">
              <a:buFont typeface="+mj-lt"/>
              <a:buAutoNum type="alphaUcPeriod" startAt="16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440442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4E1C5-7CAF-D484-7547-723A91FC0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Level Flow Descriptions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7F4116-E652-600E-D608-E40FC4BD5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600" dirty="0"/>
              <a:t>Flux agent (K) registers its presence with Flux Broker 0 (F), indicating the presence of the Sunfish Agent/CDC server (L)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 err="1"/>
              <a:t>NVMe</a:t>
            </a:r>
            <a:r>
              <a:rPr lang="en-US" sz="1600" dirty="0"/>
              <a:t> Subsystem (P) supplies Discovery Log Pages (DLP) to the Direct Discovery Controller (DDC) (N) asynchronously to any client conversations of (P) or (N)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DDC (N) registers its presence with Flux Broker 0 (F), indicating the presence of </a:t>
            </a:r>
            <a:r>
              <a:rPr lang="en-US" sz="1600" dirty="0" err="1"/>
              <a:t>NVMe</a:t>
            </a:r>
            <a:r>
              <a:rPr lang="en-US" sz="1600" dirty="0"/>
              <a:t> subsystems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Flux Broker 0 (F) asynchronously passes along customer requests for workloads to be run with abstracted quality of service and resource descriptions to the Knapsack Scheduler ( E ).  The scheduler enters these requests into its optimization processes and eventually selects a set of compute, memory, and storage resources that will form a virtual cluster well suited to running these workloads.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Asynchronously and independently, the Sunfish Agent/CDC (L) locates the DDC (N) and requests the Discovery Log Pages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The DDC (N) responds with the DLPs to the Sunfish Agent (L) which converts the DLP descriptions of Namespaces to appropriate Redfish objects such as fabric Endpoints.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The Sunfish Agent (L) sends a registration event to the Sunfish Server (J) (possibly asynchronously to ‘5’ and ‘6’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600" dirty="0"/>
              <a:t>Eventually the Sunfish Agent (L) sends an upload event to the Sunfish Server (J), and the Sunfish Server will respond with a series of recursive queries (GETs) to upload all the Redfish objects being used by (L) to represent the </a:t>
            </a:r>
            <a:r>
              <a:rPr lang="en-US" sz="1600" dirty="0" err="1"/>
              <a:t>NVMe</a:t>
            </a:r>
            <a:r>
              <a:rPr lang="en-US" sz="1600" dirty="0"/>
              <a:t> Subsystem(s) discovered by the DDC (L</a:t>
            </a:r>
            <a:r>
              <a:rPr lang="en-US" sz="1600"/>
              <a:t>).  </a:t>
            </a: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  <a:p>
            <a:pPr marL="514350" indent="-514350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47189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3051</TotalTime>
  <Words>811</Words>
  <Application>Microsoft Office PowerPoint</Application>
  <PresentationFormat>Widescreen</PresentationFormat>
  <Paragraphs>135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Office Theme</vt:lpstr>
      <vt:lpstr>PowerPoint Presentation</vt:lpstr>
      <vt:lpstr>Flux Sunfish Deploying a Data Center </vt:lpstr>
      <vt:lpstr>Sunfish Deploying a Data Center</vt:lpstr>
      <vt:lpstr>PowerPoint Presentation</vt:lpstr>
      <vt:lpstr>PowerPoint Presentation</vt:lpstr>
      <vt:lpstr>Actor Descriptions</vt:lpstr>
      <vt:lpstr>High Level Flow Descriptions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Aguilar</dc:creator>
  <cp:lastModifiedBy>russ</cp:lastModifiedBy>
  <cp:revision>5</cp:revision>
  <dcterms:created xsi:type="dcterms:W3CDTF">2026-01-23T09:56:50Z</dcterms:created>
  <dcterms:modified xsi:type="dcterms:W3CDTF">2026-02-23T17:06:38Z</dcterms:modified>
</cp:coreProperties>
</file>