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4" r:id="rId3"/>
    <p:sldId id="265" r:id="rId4"/>
    <p:sldId id="266" r:id="rId5"/>
    <p:sldId id="268" r:id="rId6"/>
    <p:sldId id="262" r:id="rId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12">
          <p15:clr>
            <a:srgbClr val="A4A3A4"/>
          </p15:clr>
        </p15:guide>
        <p15:guide id="2" pos="12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5302"/>
    <a:srgbClr val="6D6E71"/>
    <a:srgbClr val="0051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35" autoAdjust="0"/>
    <p:restoredTop sz="94973" autoAdjust="0"/>
  </p:normalViewPr>
  <p:slideViewPr>
    <p:cSldViewPr snapToGrid="0">
      <p:cViewPr varScale="1">
        <p:scale>
          <a:sx n="87" d="100"/>
          <a:sy n="87" d="100"/>
        </p:scale>
        <p:origin x="-1332" y="-90"/>
      </p:cViewPr>
      <p:guideLst>
        <p:guide orient="horz" pos="2112"/>
        <p:guide pos="12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55524409-AA6D-49FE-A0C8-CA282E6A6A91}" type="datetime1">
              <a:rPr lang="en-US"/>
              <a:pPr>
                <a:defRPr/>
              </a:pPr>
              <a:t>2/17/2015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B33CCFEF-DA26-423D-BE49-67E67BA010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7545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DDD60918-725D-44C2-AD5E-9DFE3E31F5F9}" type="datetime1">
              <a:rPr lang="en-US"/>
              <a:pPr>
                <a:defRPr/>
              </a:pPr>
              <a:t>2/17/2015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BA8C316C-1847-4B6F-ABDB-A71BD91CBF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2275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241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667000"/>
            <a:ext cx="6629400" cy="1546225"/>
          </a:xfrm>
        </p:spPr>
        <p:txBody>
          <a:bodyPr/>
          <a:lstStyle>
            <a:lvl1pPr algn="l">
              <a:defRPr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267200"/>
            <a:ext cx="6629400" cy="1066800"/>
          </a:xfrm>
        </p:spPr>
        <p:txBody>
          <a:bodyPr/>
          <a:lstStyle>
            <a:lvl1pPr marL="0" indent="0" algn="l">
              <a:buNone/>
              <a:defRPr>
                <a:solidFill>
                  <a:srgbClr val="6D6E7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21295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2015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394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2015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427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2015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751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2015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680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1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56"/>
          <a:stretch/>
        </p:blipFill>
        <p:spPr bwMode="auto">
          <a:xfrm>
            <a:off x="3481843" y="4011318"/>
            <a:ext cx="2281808" cy="2120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589380"/>
            <a:ext cx="8229600" cy="1049323"/>
          </a:xfrm>
        </p:spPr>
        <p:txBody>
          <a:bodyPr/>
          <a:lstStyle>
            <a:lvl1pPr algn="ctr">
              <a:defRPr sz="3600"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514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pic>
        <p:nvPicPr>
          <p:cNvPr id="1026" name="Picture 9" descr="ribbon_small_rgb.jp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1788"/>
            <a:ext cx="8229600" cy="464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33" name="Picture 6" descr="OpenFabric_Alliance_Logo_ppt.jp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1049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 userDrawn="1"/>
        </p:nvCxnSpPr>
        <p:spPr>
          <a:xfrm>
            <a:off x="0" y="1447800"/>
            <a:ext cx="9144000" cy="1588"/>
          </a:xfrm>
          <a:prstGeom prst="line">
            <a:avLst/>
          </a:prstGeom>
          <a:ln w="12700" cap="flat" cmpd="sng" algn="ctr">
            <a:solidFill>
              <a:srgbClr val="E5530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442451" y="6492875"/>
            <a:ext cx="8273709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2015	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659328" y="6492875"/>
            <a:ext cx="1086463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21" r:id="rId7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5195"/>
          </a:solidFill>
          <a:latin typeface="Arial"/>
          <a:ea typeface="MS PGothic" pitchFamily="34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4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Arial"/>
          <a:ea typeface="MS PGothic" pitchFamily="34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ern="1200">
          <a:solidFill>
            <a:schemeClr val="tx1"/>
          </a:solidFill>
          <a:latin typeface="Arial"/>
          <a:ea typeface="MS PGothic" pitchFamily="3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pitchFamily="34" charset="0"/>
                <a:cs typeface="Arial" pitchFamily="34" charset="0"/>
              </a:rPr>
              <a:t>OFV-WG</a:t>
            </a:r>
            <a:br>
              <a:rPr lang="en-US" dirty="0">
                <a:latin typeface="Arial" pitchFamily="34" charset="0"/>
                <a:cs typeface="Arial" pitchFamily="34" charset="0"/>
              </a:rPr>
            </a:br>
            <a:r>
              <a:rPr lang="en-US" dirty="0">
                <a:latin typeface="Arial" pitchFamily="34" charset="0"/>
                <a:cs typeface="Arial" pitchFamily="34" charset="0"/>
              </a:rPr>
              <a:t>Agenda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Backlog Planning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2057400" y="4631184"/>
            <a:ext cx="6629400" cy="68654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pitchFamily="34" charset="0"/>
                <a:cs typeface="Arial" pitchFamily="34" charset="0"/>
              </a:rPr>
              <a:t>February 17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2015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57400" y="5694739"/>
            <a:ext cx="34211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6D6E71"/>
                </a:solidFill>
              </a:rPr>
              <a:t>Liran Liss </a:t>
            </a:r>
            <a:r>
              <a:rPr lang="en-US" sz="2000" dirty="0" smtClean="0">
                <a:solidFill>
                  <a:srgbClr val="6D6E71"/>
                </a:solidFill>
              </a:rPr>
              <a:t>and Pavel Shamis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Backlog planning</a:t>
            </a:r>
          </a:p>
          <a:p>
            <a:r>
              <a:rPr lang="en-US" dirty="0" smtClean="0"/>
              <a:t>Initial proposal</a:t>
            </a:r>
          </a:p>
          <a:p>
            <a:r>
              <a:rPr lang="en-US" dirty="0" smtClean="0"/>
              <a:t>Discuss additional agenda items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89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Backlog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Dedicate time for this in each meeting</a:t>
            </a:r>
          </a:p>
          <a:p>
            <a:r>
              <a:rPr lang="en-US" dirty="0" smtClean="0"/>
              <a:t>Introduce new items</a:t>
            </a:r>
          </a:p>
          <a:p>
            <a:pPr lvl="1"/>
            <a:r>
              <a:rPr lang="en-US" dirty="0" smtClean="0"/>
              <a:t>Provide clear title, description, and scope</a:t>
            </a:r>
          </a:p>
          <a:p>
            <a:pPr lvl="1"/>
            <a:r>
              <a:rPr lang="en-US" dirty="0" smtClean="0"/>
              <a:t>Determine priority</a:t>
            </a:r>
          </a:p>
          <a:p>
            <a:pPr lvl="2"/>
            <a:r>
              <a:rPr lang="en-US" dirty="0" smtClean="0"/>
              <a:t>High – high impact and/or working on this now</a:t>
            </a:r>
          </a:p>
          <a:p>
            <a:pPr lvl="2"/>
            <a:r>
              <a:rPr lang="en-US" dirty="0" smtClean="0"/>
              <a:t>Med – medium impact and/or planning to work on this in the near future</a:t>
            </a:r>
          </a:p>
          <a:p>
            <a:pPr lvl="2"/>
            <a:r>
              <a:rPr lang="en-US" dirty="0" smtClean="0"/>
              <a:t>Low – not a major feature or not in near term plans</a:t>
            </a:r>
          </a:p>
          <a:p>
            <a:r>
              <a:rPr lang="en-US" dirty="0" smtClean="0"/>
              <a:t>Revisit backlog</a:t>
            </a:r>
          </a:p>
          <a:p>
            <a:pPr lvl="1"/>
            <a:r>
              <a:rPr lang="en-US" dirty="0" smtClean="0"/>
              <a:t>Extend discussion of existing items</a:t>
            </a:r>
          </a:p>
          <a:p>
            <a:pPr lvl="1"/>
            <a:r>
              <a:rPr lang="en-US" dirty="0" smtClean="0"/>
              <a:t>Harden </a:t>
            </a:r>
            <a:r>
              <a:rPr lang="en-US" dirty="0"/>
              <a:t>agenda for next 2-3 </a:t>
            </a:r>
            <a:r>
              <a:rPr lang="en-US" dirty="0" smtClean="0"/>
              <a:t>meetings</a:t>
            </a:r>
          </a:p>
          <a:p>
            <a:pPr lvl="2"/>
            <a:r>
              <a:rPr lang="en-US" dirty="0" smtClean="0"/>
              <a:t>Get commitment from owners</a:t>
            </a:r>
            <a:endParaRPr lang="en-US" dirty="0"/>
          </a:p>
          <a:p>
            <a:pPr lvl="1"/>
            <a:r>
              <a:rPr lang="en-US" dirty="0" smtClean="0"/>
              <a:t>Rearrange backlog</a:t>
            </a:r>
          </a:p>
          <a:p>
            <a:pPr lvl="2"/>
            <a:r>
              <a:rPr lang="en-US" dirty="0" smtClean="0"/>
              <a:t>Reprioritize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2015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710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for Next Meeting(s)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1788"/>
            <a:ext cx="8535880" cy="464661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24/2 – Verbs Extensions overview</a:t>
            </a:r>
          </a:p>
          <a:p>
            <a:pPr lvl="1"/>
            <a:r>
              <a:rPr lang="en-US" dirty="0" smtClean="0"/>
              <a:t>Framework</a:t>
            </a:r>
          </a:p>
          <a:p>
            <a:pPr lvl="1"/>
            <a:r>
              <a:rPr lang="en-US" dirty="0" smtClean="0"/>
              <a:t>Backward / forward compatibility</a:t>
            </a:r>
          </a:p>
          <a:p>
            <a:pPr lvl="1"/>
            <a:r>
              <a:rPr lang="en-US" dirty="0" smtClean="0"/>
              <a:t>Vendor specific extensions</a:t>
            </a:r>
          </a:p>
          <a:p>
            <a:endParaRPr lang="en-US" dirty="0" smtClean="0"/>
          </a:p>
          <a:p>
            <a:r>
              <a:rPr lang="en-US" dirty="0" smtClean="0"/>
              <a:t>3/3 – Towards standard SRIOV model and API for IB</a:t>
            </a:r>
          </a:p>
          <a:p>
            <a:pPr lvl="1"/>
            <a:r>
              <a:rPr lang="en-US" dirty="0" smtClean="0"/>
              <a:t>Virtualized networking in IB </a:t>
            </a:r>
          </a:p>
          <a:p>
            <a:pPr lvl="1"/>
            <a:r>
              <a:rPr lang="en-US" dirty="0" smtClean="0"/>
              <a:t>Introducing device-independent virtualization APIs</a:t>
            </a:r>
          </a:p>
          <a:p>
            <a:endParaRPr lang="en-US" dirty="0" smtClean="0"/>
          </a:p>
          <a:p>
            <a:r>
              <a:rPr lang="en-US" dirty="0" smtClean="0"/>
              <a:t>3/10 – RDMA container support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2015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093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Backlog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2015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6947544"/>
              </p:ext>
            </p:extLst>
          </p:nvPr>
        </p:nvGraphicFramePr>
        <p:xfrm>
          <a:off x="618475" y="1636698"/>
          <a:ext cx="7868576" cy="47470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6240"/>
                <a:gridCol w="4429957"/>
                <a:gridCol w="1269507"/>
                <a:gridCol w="1242872"/>
              </a:tblGrid>
              <a:tr h="52057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Meeting number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Item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Effort estimation</a:t>
                      </a:r>
                    </a:p>
                    <a:p>
                      <a:r>
                        <a:rPr lang="en-US" sz="1200" dirty="0" smtClean="0"/>
                        <a:t>(weeks)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Priority</a:t>
                      </a:r>
                    </a:p>
                    <a:p>
                      <a:r>
                        <a:rPr lang="en-US" sz="1200" dirty="0" smtClean="0"/>
                        <a:t>(high/med/low)</a:t>
                      </a:r>
                      <a:endParaRPr lang="en-US" sz="1200" dirty="0"/>
                    </a:p>
                  </a:txBody>
                  <a:tcPr/>
                </a:tc>
              </a:tr>
              <a:tr h="32511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Accelerated Verbs Framework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1-2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High</a:t>
                      </a:r>
                      <a:endParaRPr lang="en-US" sz="1400" dirty="0"/>
                    </a:p>
                  </a:txBody>
                  <a:tcPr/>
                </a:tc>
              </a:tr>
              <a:tr h="32511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RoCE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address management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High</a:t>
                      </a:r>
                      <a:endParaRPr lang="en-US" sz="1400" dirty="0"/>
                    </a:p>
                  </a:txBody>
                  <a:tcPr/>
                </a:tc>
              </a:tr>
              <a:tr h="32511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Scalable SA overview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2-3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Med</a:t>
                      </a:r>
                      <a:endParaRPr lang="en-US" sz="1400" dirty="0"/>
                    </a:p>
                  </a:txBody>
                  <a:tcPr/>
                </a:tc>
              </a:tr>
              <a:tr h="32511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SoftRoCE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1-2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High</a:t>
                      </a:r>
                      <a:endParaRPr lang="en-US" sz="1400" dirty="0"/>
                    </a:p>
                  </a:txBody>
                  <a:tcPr/>
                </a:tc>
              </a:tr>
              <a:tr h="32511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QP packet pacing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High</a:t>
                      </a:r>
                      <a:endParaRPr lang="en-US" sz="1400" dirty="0"/>
                    </a:p>
                  </a:txBody>
                  <a:tcPr/>
                </a:tc>
              </a:tr>
              <a:tr h="32511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Fast connection management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High</a:t>
                      </a:r>
                      <a:endParaRPr lang="en-US" sz="1400" dirty="0"/>
                    </a:p>
                  </a:txBody>
                  <a:tcPr/>
                </a:tc>
              </a:tr>
              <a:tr h="32511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Standardize Verbs error codes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1-2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Med</a:t>
                      </a:r>
                      <a:endParaRPr lang="en-US" sz="1400" dirty="0"/>
                    </a:p>
                  </a:txBody>
                  <a:tcPr/>
                </a:tc>
              </a:tr>
              <a:tr h="32511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RDMA Bonding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3-4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High</a:t>
                      </a:r>
                      <a:endParaRPr lang="en-US" sz="1400" dirty="0"/>
                    </a:p>
                  </a:txBody>
                  <a:tcPr/>
                </a:tc>
              </a:tr>
              <a:tr h="32511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RoCE LAG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High</a:t>
                      </a:r>
                      <a:endParaRPr lang="en-US" sz="1400" dirty="0"/>
                    </a:p>
                  </a:txBody>
                  <a:tcPr/>
                </a:tc>
              </a:tr>
              <a:tr h="32511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Verbs versioning API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2-3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Med</a:t>
                      </a:r>
                      <a:endParaRPr lang="en-US" sz="1400" dirty="0"/>
                    </a:p>
                  </a:txBody>
                  <a:tcPr/>
                </a:tc>
              </a:tr>
              <a:tr h="32511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Verbs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capability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query framework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1-2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Med</a:t>
                      </a:r>
                      <a:endParaRPr lang="en-US" sz="1400" dirty="0"/>
                    </a:p>
                  </a:txBody>
                  <a:tcPr/>
                </a:tc>
              </a:tr>
              <a:tr h="32511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Ethernet APIs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3-4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High</a:t>
                      </a:r>
                      <a:endParaRPr lang="en-US" sz="1400" dirty="0"/>
                    </a:p>
                  </a:txBody>
                  <a:tcPr/>
                </a:tc>
              </a:tr>
              <a:tr h="32511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APM support for RDMACM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1-2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Med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7995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37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005195"/>
      </a:dk2>
      <a:lt2>
        <a:srgbClr val="EEECE1"/>
      </a:lt2>
      <a:accent1>
        <a:srgbClr val="3C6FBD"/>
      </a:accent1>
      <a:accent2>
        <a:srgbClr val="E55302"/>
      </a:accent2>
      <a:accent3>
        <a:srgbClr val="78B9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6D6E7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2485</TotalTime>
  <Words>235</Words>
  <Application>Microsoft Office PowerPoint</Application>
  <PresentationFormat>On-screen Show (4:3)</PresentationFormat>
  <Paragraphs>99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OFV-WG Agenda Backlog Planning</vt:lpstr>
      <vt:lpstr>Agenda</vt:lpstr>
      <vt:lpstr>Backlog Planning</vt:lpstr>
      <vt:lpstr>Proposal for Next Meeting(s)</vt:lpstr>
      <vt:lpstr>Backlog</vt:lpstr>
      <vt:lpstr>Thank You</vt:lpstr>
    </vt:vector>
  </TitlesOfParts>
  <Company>admin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Bill@Mellanox.com</dc:creator>
  <cp:lastModifiedBy>Liran Liss</cp:lastModifiedBy>
  <cp:revision>151</cp:revision>
  <dcterms:created xsi:type="dcterms:W3CDTF">2014-03-17T13:46:32Z</dcterms:created>
  <dcterms:modified xsi:type="dcterms:W3CDTF">2015-02-17T17:19:50Z</dcterms:modified>
</cp:coreProperties>
</file>