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6" autoAdjust="0"/>
    <p:restoredTop sz="94660"/>
  </p:normalViewPr>
  <p:slideViewPr>
    <p:cSldViewPr snapToGrid="0">
      <p:cViewPr varScale="1">
        <p:scale>
          <a:sx n="92" d="100"/>
          <a:sy n="92" d="100"/>
        </p:scale>
        <p:origin x="5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5684-A029-4615-89E0-22438DD6F21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0831-1E2E-48DD-879A-7A6A9B46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9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5684-A029-4615-89E0-22438DD6F21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0831-1E2E-48DD-879A-7A6A9B46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73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5684-A029-4615-89E0-22438DD6F21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0831-1E2E-48DD-879A-7A6A9B46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80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5684-A029-4615-89E0-22438DD6F21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0831-1E2E-48DD-879A-7A6A9B46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0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5684-A029-4615-89E0-22438DD6F21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0831-1E2E-48DD-879A-7A6A9B46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3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5684-A029-4615-89E0-22438DD6F21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0831-1E2E-48DD-879A-7A6A9B46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9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5684-A029-4615-89E0-22438DD6F21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0831-1E2E-48DD-879A-7A6A9B46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1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5684-A029-4615-89E0-22438DD6F21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0831-1E2E-48DD-879A-7A6A9B46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3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5684-A029-4615-89E0-22438DD6F21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0831-1E2E-48DD-879A-7A6A9B46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5684-A029-4615-89E0-22438DD6F21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0831-1E2E-48DD-879A-7A6A9B46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3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5684-A029-4615-89E0-22438DD6F21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0831-1E2E-48DD-879A-7A6A9B46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95684-A029-4615-89E0-22438DD6F21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20831-1E2E-48DD-879A-7A6A9B46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8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RDMA </a:t>
            </a:r>
            <a:r>
              <a:rPr lang="en-US" dirty="0" err="1" smtClean="0"/>
              <a:t>cgroup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Parav</a:t>
            </a:r>
            <a:r>
              <a:rPr lang="en-US" dirty="0" smtClean="0"/>
              <a:t> </a:t>
            </a:r>
            <a:r>
              <a:rPr lang="en-US" dirty="0" err="1" smtClean="0"/>
              <a:t>Pandit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244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ib_device</a:t>
            </a:r>
            <a:endParaRPr lang="en-US" dirty="0" smtClean="0"/>
          </a:p>
          <a:p>
            <a:pPr lvl="1"/>
            <a:r>
              <a:rPr lang="en-US" dirty="0" err="1" smtClean="0"/>
              <a:t>Query_hw_resource_types</a:t>
            </a:r>
            <a:r>
              <a:rPr lang="en-US" dirty="0" smtClean="0"/>
              <a:t>(</a:t>
            </a:r>
            <a:r>
              <a:rPr lang="en-US" dirty="0" err="1" smtClean="0"/>
              <a:t>ib_device</a:t>
            </a:r>
            <a:r>
              <a:rPr lang="en-US" dirty="0" smtClean="0"/>
              <a:t> *device);</a:t>
            </a:r>
          </a:p>
          <a:p>
            <a:pPr lvl="2"/>
            <a:r>
              <a:rPr lang="en-US" dirty="0"/>
              <a:t>Input: </a:t>
            </a:r>
            <a:r>
              <a:rPr lang="en-US" dirty="0" err="1"/>
              <a:t>ib_device</a:t>
            </a:r>
            <a:endParaRPr lang="en-US" dirty="0"/>
          </a:p>
          <a:p>
            <a:pPr lvl="2"/>
            <a:r>
              <a:rPr lang="en-US" dirty="0"/>
              <a:t>Output: </a:t>
            </a:r>
          </a:p>
          <a:p>
            <a:pPr lvl="3"/>
            <a:r>
              <a:rPr lang="en-US" dirty="0" err="1"/>
              <a:t>Struct</a:t>
            </a:r>
            <a:r>
              <a:rPr lang="en-US" dirty="0"/>
              <a:t> {</a:t>
            </a:r>
          </a:p>
          <a:p>
            <a:pPr marL="1828800" lvl="4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num_resources</a:t>
            </a:r>
            <a:r>
              <a:rPr lang="en-US" dirty="0"/>
              <a:t>;</a:t>
            </a:r>
          </a:p>
          <a:p>
            <a:pPr marL="1828800" lvl="4" indent="0">
              <a:buNone/>
            </a:pPr>
            <a:r>
              <a:rPr lang="en-US" dirty="0" err="1"/>
              <a:t>Struct</a:t>
            </a:r>
            <a:r>
              <a:rPr lang="en-US" dirty="0"/>
              <a:t> {</a:t>
            </a:r>
          </a:p>
          <a:p>
            <a:pPr marL="1828800" lvl="4" indent="0">
              <a:buNone/>
            </a:pPr>
            <a:r>
              <a:rPr lang="en-US" dirty="0"/>
              <a:t>	</a:t>
            </a:r>
            <a:r>
              <a:rPr lang="en-US" dirty="0" err="1"/>
              <a:t>const</a:t>
            </a:r>
            <a:r>
              <a:rPr lang="en-US" dirty="0"/>
              <a:t> char *name[];</a:t>
            </a:r>
          </a:p>
          <a:p>
            <a:pPr marL="1828800" lvl="4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max_value</a:t>
            </a:r>
            <a:r>
              <a:rPr lang="en-US" dirty="0"/>
              <a:t>;</a:t>
            </a:r>
          </a:p>
          <a:p>
            <a:pPr marL="1828800" lvl="4" indent="0">
              <a:buNone/>
            </a:pPr>
            <a:r>
              <a:rPr lang="en-US" dirty="0"/>
              <a:t>} </a:t>
            </a:r>
            <a:r>
              <a:rPr lang="en-US" dirty="0" err="1"/>
              <a:t>res_type</a:t>
            </a:r>
            <a:r>
              <a:rPr lang="en-US" dirty="0"/>
              <a:t>[];</a:t>
            </a:r>
          </a:p>
          <a:p>
            <a:pPr lvl="1"/>
            <a:r>
              <a:rPr lang="en-US" dirty="0" err="1"/>
              <a:t>s</a:t>
            </a:r>
            <a:r>
              <a:rPr lang="en-US" smtClean="0"/>
              <a:t>truct</a:t>
            </a:r>
            <a:r>
              <a:rPr lang="en-US" dirty="0" smtClean="0"/>
              <a:t> </a:t>
            </a:r>
            <a:r>
              <a:rPr lang="en-US" dirty="0" err="1" smtClean="0"/>
              <a:t>res_pool</a:t>
            </a:r>
            <a:r>
              <a:rPr lang="en-US" dirty="0" smtClean="0"/>
              <a:t> *</a:t>
            </a:r>
            <a:r>
              <a:rPr lang="en-US" dirty="0" err="1" smtClean="0"/>
              <a:t>create_resource_pool</a:t>
            </a:r>
            <a:r>
              <a:rPr lang="en-US" dirty="0" smtClean="0"/>
              <a:t>(</a:t>
            </a:r>
            <a:r>
              <a:rPr lang="en-US" dirty="0" err="1" smtClean="0"/>
              <a:t>ib_device</a:t>
            </a:r>
            <a:r>
              <a:rPr lang="en-US" dirty="0" smtClean="0"/>
              <a:t> *device, char *</a:t>
            </a:r>
            <a:r>
              <a:rPr lang="en-US" dirty="0" err="1" smtClean="0"/>
              <a:t>pool_name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et_resource_limit</a:t>
            </a:r>
            <a:r>
              <a:rPr lang="en-US" dirty="0" smtClean="0"/>
              <a:t>(</a:t>
            </a:r>
            <a:r>
              <a:rPr lang="en-US" dirty="0" err="1" smtClean="0"/>
              <a:t>ib_device</a:t>
            </a:r>
            <a:r>
              <a:rPr lang="en-US" dirty="0" smtClean="0"/>
              <a:t> *device, </a:t>
            </a:r>
            <a:r>
              <a:rPr lang="en-US" dirty="0" err="1" smtClean="0"/>
              <a:t>res_pool</a:t>
            </a:r>
            <a:r>
              <a:rPr lang="en-US" dirty="0" smtClean="0"/>
              <a:t> *pool, </a:t>
            </a:r>
            <a:r>
              <a:rPr lang="en-US" dirty="0" err="1" smtClean="0"/>
              <a:t>int</a:t>
            </a:r>
            <a:r>
              <a:rPr lang="en-US" dirty="0" smtClean="0"/>
              <a:t> type, in </a:t>
            </a:r>
            <a:r>
              <a:rPr lang="en-US" dirty="0" err="1" smtClean="0"/>
              <a:t>max_limit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estroy_resource_pool</a:t>
            </a:r>
            <a:r>
              <a:rPr lang="en-US" dirty="0" smtClean="0"/>
              <a:t>(</a:t>
            </a:r>
            <a:r>
              <a:rPr lang="en-US" dirty="0" err="1" smtClean="0"/>
              <a:t>ib_device</a:t>
            </a:r>
            <a:r>
              <a:rPr lang="en-US" dirty="0" smtClean="0"/>
              <a:t> *device, </a:t>
            </a:r>
            <a:r>
              <a:rPr lang="en-US" dirty="0" err="1" smtClean="0"/>
              <a:t>res_pool</a:t>
            </a:r>
            <a:r>
              <a:rPr lang="en-US" dirty="0" smtClean="0"/>
              <a:t> *pool);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b_alloc_pd</a:t>
            </a:r>
            <a:r>
              <a:rPr lang="en-US" dirty="0" smtClean="0"/>
              <a:t>(</a:t>
            </a:r>
            <a:r>
              <a:rPr lang="en-US" dirty="0" err="1" smtClean="0"/>
              <a:t>ib_device</a:t>
            </a:r>
            <a:r>
              <a:rPr lang="en-US" dirty="0" smtClean="0"/>
              <a:t> *device, </a:t>
            </a:r>
            <a:r>
              <a:rPr lang="en-US" dirty="0" err="1" smtClean="0"/>
              <a:t>res_pool</a:t>
            </a:r>
            <a:r>
              <a:rPr lang="en-US" dirty="0" smtClean="0"/>
              <a:t> *pool);</a:t>
            </a:r>
          </a:p>
          <a:p>
            <a:pPr lvl="1"/>
            <a:endParaRPr lang="en-US" dirty="0" smtClean="0"/>
          </a:p>
          <a:p>
            <a:pPr marL="1828800" lvl="4" indent="0">
              <a:buNone/>
            </a:pPr>
            <a:endParaRPr lang="en-US" dirty="0" smtClean="0"/>
          </a:p>
          <a:p>
            <a:pPr marL="1828800" lvl="4" indent="0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47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 or non root user applications can take away all the RDMA resources, due to which kernel space consumers SRP/NFS-RDMA/</a:t>
            </a:r>
            <a:r>
              <a:rPr lang="en-US" dirty="0" err="1" smtClean="0"/>
              <a:t>iSER</a:t>
            </a:r>
            <a:r>
              <a:rPr lang="en-US" dirty="0" smtClean="0"/>
              <a:t> cannot function at all.</a:t>
            </a:r>
          </a:p>
          <a:p>
            <a:pPr lvl="1"/>
            <a:r>
              <a:rPr lang="en-US" dirty="0" smtClean="0"/>
              <a:t>Partial solution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Block non-root users to access /dev/</a:t>
            </a:r>
            <a:r>
              <a:rPr lang="en-US" dirty="0" err="1" smtClean="0"/>
              <a:t>infiniband</a:t>
            </a:r>
            <a:r>
              <a:rPr lang="en-US" dirty="0" smtClean="0"/>
              <a:t>/</a:t>
            </a:r>
            <a:r>
              <a:rPr lang="en-US" dirty="0" err="1" smtClean="0"/>
              <a:t>uverbsX</a:t>
            </a:r>
            <a:r>
              <a:rPr lang="en-US" dirty="0" smtClean="0"/>
              <a:t> using device </a:t>
            </a:r>
            <a:r>
              <a:rPr lang="en-US" dirty="0" err="1" smtClean="0"/>
              <a:t>cgroup</a:t>
            </a:r>
            <a:r>
              <a:rPr lang="en-US" dirty="0" smtClean="0"/>
              <a:t> white list controller.  Granularity is – allow/disallow. Not the amount of resource.</a:t>
            </a:r>
          </a:p>
          <a:p>
            <a:r>
              <a:rPr lang="en-US" dirty="0" smtClean="0"/>
              <a:t>When containers are used, unprivileged container can take away all the RDMA adapter resources, other containers and kernel space consumer are left with no resources.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406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</a:t>
            </a:r>
            <a:r>
              <a:rPr lang="en-US" dirty="0" smtClean="0"/>
              <a:t>Exten</a:t>
            </a:r>
            <a:r>
              <a:rPr lang="en-US" dirty="0" smtClean="0"/>
              <a:t>d exi</a:t>
            </a:r>
            <a:r>
              <a:rPr lang="en-US" dirty="0" smtClean="0"/>
              <a:t>sting </a:t>
            </a:r>
            <a:r>
              <a:rPr lang="en-US" dirty="0" smtClean="0"/>
              <a:t>device </a:t>
            </a:r>
            <a:r>
              <a:rPr lang="en-US" dirty="0" err="1" smtClean="0"/>
              <a:t>cgroup</a:t>
            </a:r>
            <a:r>
              <a:rPr lang="en-US" dirty="0" smtClean="0"/>
              <a:t> </a:t>
            </a:r>
            <a:r>
              <a:rPr lang="en-US" dirty="0" smtClean="0"/>
              <a:t>for </a:t>
            </a:r>
            <a:r>
              <a:rPr lang="en-US" dirty="0" err="1" smtClean="0"/>
              <a:t>rdma</a:t>
            </a:r>
            <a:r>
              <a:rPr lang="en-US" dirty="0" smtClean="0"/>
              <a:t> resources</a:t>
            </a:r>
            <a:endParaRPr lang="en-US" dirty="0" smtClean="0"/>
          </a:p>
          <a:p>
            <a:r>
              <a:rPr lang="en-US" dirty="0" smtClean="0"/>
              <a:t>2. new </a:t>
            </a:r>
            <a:r>
              <a:rPr lang="en-US" dirty="0" err="1" smtClean="0"/>
              <a:t>rdma</a:t>
            </a:r>
            <a:r>
              <a:rPr lang="en-US" dirty="0" smtClean="0"/>
              <a:t> </a:t>
            </a:r>
            <a:r>
              <a:rPr lang="en-US" dirty="0" err="1" smtClean="0"/>
              <a:t>cgroup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Cgroup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Kernel construct, exposed via </a:t>
            </a:r>
            <a:r>
              <a:rPr lang="en-US" dirty="0" err="1" smtClean="0"/>
              <a:t>sysfs</a:t>
            </a:r>
            <a:r>
              <a:rPr lang="en-US" dirty="0" smtClean="0"/>
              <a:t> mounted file system.</a:t>
            </a:r>
          </a:p>
          <a:p>
            <a:pPr lvl="1"/>
            <a:r>
              <a:rPr lang="en-US" dirty="0" smtClean="0"/>
              <a:t>Fairly straight forward interface.</a:t>
            </a:r>
          </a:p>
          <a:p>
            <a:pPr lvl="1"/>
            <a:r>
              <a:rPr lang="en-US" dirty="0" smtClean="0"/>
              <a:t>New directory creation, creates new </a:t>
            </a:r>
            <a:r>
              <a:rPr lang="en-US" dirty="0" err="1" smtClean="0"/>
              <a:t>cgroup</a:t>
            </a:r>
            <a:r>
              <a:rPr lang="en-US" dirty="0" smtClean="0"/>
              <a:t> with root/default </a:t>
            </a:r>
            <a:r>
              <a:rPr lang="en-US" dirty="0" err="1" smtClean="0"/>
              <a:t>cgroup</a:t>
            </a:r>
            <a:r>
              <a:rPr lang="en-US" dirty="0" smtClean="0"/>
              <a:t> properties.</a:t>
            </a:r>
          </a:p>
          <a:p>
            <a:pPr lvl="1"/>
            <a:r>
              <a:rPr lang="en-US" dirty="0" smtClean="0"/>
              <a:t>Processes </a:t>
            </a:r>
            <a:r>
              <a:rPr lang="en-US" dirty="0" smtClean="0"/>
              <a:t>can be migrated from one to other </a:t>
            </a:r>
            <a:r>
              <a:rPr lang="en-US" dirty="0" err="1" smtClean="0"/>
              <a:t>cgroup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Directory deletion with active processes on </a:t>
            </a:r>
            <a:r>
              <a:rPr lang="en-US" dirty="0" err="1"/>
              <a:t>cgroup</a:t>
            </a:r>
            <a:r>
              <a:rPr lang="en-US" dirty="0"/>
              <a:t> is disallowed.</a:t>
            </a:r>
          </a:p>
          <a:p>
            <a:pPr lvl="1"/>
            <a:r>
              <a:rPr lang="en-US" dirty="0" smtClean="0"/>
              <a:t>Two </a:t>
            </a:r>
            <a:r>
              <a:rPr lang="en-US" dirty="0" smtClean="0"/>
              <a:t>approaches, </a:t>
            </a:r>
          </a:p>
          <a:p>
            <a:pPr lvl="2"/>
            <a:r>
              <a:rPr lang="en-US" dirty="0" smtClean="0"/>
              <a:t>Common method: Keep changing </a:t>
            </a:r>
            <a:r>
              <a:rPr lang="en-US" dirty="0" err="1" smtClean="0"/>
              <a:t>cgroup</a:t>
            </a:r>
            <a:r>
              <a:rPr lang="en-US" dirty="0" smtClean="0"/>
              <a:t> limits as required to tune application, to align to SLA </a:t>
            </a:r>
            <a:r>
              <a:rPr lang="en-US" dirty="0" smtClean="0"/>
              <a:t>requirements or resource requirements.</a:t>
            </a:r>
            <a:endParaRPr lang="en-US" dirty="0" smtClean="0"/>
          </a:p>
          <a:p>
            <a:pPr lvl="2"/>
            <a:r>
              <a:rPr lang="en-US" dirty="0" smtClean="0"/>
              <a:t>Less popular: </a:t>
            </a:r>
            <a:r>
              <a:rPr lang="en-US" dirty="0" smtClean="0"/>
              <a:t>Keep </a:t>
            </a:r>
            <a:r>
              <a:rPr lang="en-US" dirty="0" err="1" smtClean="0"/>
              <a:t>cgroup</a:t>
            </a:r>
            <a:r>
              <a:rPr lang="en-US" dirty="0" smtClean="0"/>
              <a:t> limits constant (Static at creation time), keep migrating process from one to other </a:t>
            </a:r>
            <a:r>
              <a:rPr lang="en-US" dirty="0" err="1" smtClean="0"/>
              <a:t>cgroup</a:t>
            </a:r>
            <a:r>
              <a:rPr lang="en-US" dirty="0" smtClean="0"/>
              <a:t>. Imperfect in nature with respect to enforcing limits.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6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device </a:t>
            </a:r>
            <a:r>
              <a:rPr lang="en-US" dirty="0" err="1" smtClean="0"/>
              <a:t>cgroup</a:t>
            </a:r>
            <a:r>
              <a:rPr lang="en-US" dirty="0" smtClean="0"/>
              <a:t> extension for RDMA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echo 200 &gt; /</a:t>
            </a:r>
            <a:r>
              <a:rPr lang="en-US" dirty="0" smtClean="0"/>
              <a:t>sys/fs/</a:t>
            </a:r>
            <a:r>
              <a:rPr lang="en-US" dirty="0" err="1" smtClean="0"/>
              <a:t>cgroup</a:t>
            </a:r>
            <a:r>
              <a:rPr lang="en-US" dirty="0" smtClean="0"/>
              <a:t>/devices/grp1/</a:t>
            </a:r>
            <a:r>
              <a:rPr lang="en-US" dirty="0" err="1" smtClean="0"/>
              <a:t>rdma.resource.max_qp</a:t>
            </a:r>
            <a:endParaRPr lang="en-US" dirty="0" smtClean="0"/>
          </a:p>
          <a:p>
            <a:pPr lvl="1"/>
            <a:r>
              <a:rPr lang="en-US" dirty="0" smtClean="0"/>
              <a:t>echo 10  &gt; /</a:t>
            </a:r>
            <a:r>
              <a:rPr lang="en-US" dirty="0" smtClean="0"/>
              <a:t>sys/fs/</a:t>
            </a:r>
            <a:r>
              <a:rPr lang="en-US" dirty="0" err="1" smtClean="0"/>
              <a:t>cgroup</a:t>
            </a:r>
            <a:r>
              <a:rPr lang="en-US" dirty="0" smtClean="0"/>
              <a:t>/devices/grp1/</a:t>
            </a:r>
            <a:r>
              <a:rPr lang="en-US" dirty="0" err="1" smtClean="0"/>
              <a:t>rdma.resource.max_pd</a:t>
            </a:r>
            <a:endParaRPr lang="en-US" dirty="0" smtClean="0"/>
          </a:p>
          <a:p>
            <a:pPr lvl="1"/>
            <a:r>
              <a:rPr lang="en-US" dirty="0" smtClean="0"/>
              <a:t>echo 1   &gt; /</a:t>
            </a:r>
            <a:r>
              <a:rPr lang="en-US" dirty="0" smtClean="0"/>
              <a:t>sys/fs/</a:t>
            </a:r>
            <a:r>
              <a:rPr lang="en-US" dirty="0" err="1" smtClean="0"/>
              <a:t>cgroup</a:t>
            </a:r>
            <a:r>
              <a:rPr lang="en-US" dirty="0" smtClean="0"/>
              <a:t>/devices/grp1/</a:t>
            </a:r>
            <a:r>
              <a:rPr lang="en-US" dirty="0" err="1" smtClean="0"/>
              <a:t>rdma.resource.max_uctx</a:t>
            </a:r>
            <a:endParaRPr lang="en-US" dirty="0" smtClean="0"/>
          </a:p>
          <a:p>
            <a:r>
              <a:rPr lang="en-US" dirty="0" smtClean="0"/>
              <a:t>Device </a:t>
            </a:r>
            <a:r>
              <a:rPr lang="en-US" dirty="0" err="1" smtClean="0"/>
              <a:t>cgroup</a:t>
            </a:r>
            <a:r>
              <a:rPr lang="en-US" dirty="0" smtClean="0"/>
              <a:t> is extended to support RDMA resource limits</a:t>
            </a:r>
          </a:p>
          <a:p>
            <a:r>
              <a:rPr lang="en-US" dirty="0" smtClean="0"/>
              <a:t>Per </a:t>
            </a:r>
            <a:r>
              <a:rPr lang="en-US" dirty="0" err="1" smtClean="0"/>
              <a:t>cgroup</a:t>
            </a:r>
            <a:r>
              <a:rPr lang="en-US" dirty="0" smtClean="0"/>
              <a:t> limits, instead of per </a:t>
            </a:r>
            <a:r>
              <a:rPr lang="en-US" dirty="0" err="1" smtClean="0"/>
              <a:t>rdma</a:t>
            </a:r>
            <a:r>
              <a:rPr lang="en-US" dirty="0" smtClean="0"/>
              <a:t> device limits.</a:t>
            </a:r>
          </a:p>
          <a:p>
            <a:pPr lvl="1"/>
            <a:r>
              <a:rPr lang="en-US" dirty="0" smtClean="0"/>
              <a:t>Works for single RDMA device (one or multi port device)</a:t>
            </a:r>
          </a:p>
          <a:p>
            <a:pPr lvl="1"/>
            <a:r>
              <a:rPr lang="en-US" dirty="0" smtClean="0"/>
              <a:t>Allows resource governing across multiple RDMA devices</a:t>
            </a:r>
          </a:p>
          <a:p>
            <a:pPr lvl="1"/>
            <a:r>
              <a:rPr lang="en-US" dirty="0" err="1" smtClean="0"/>
              <a:t>Cgroup</a:t>
            </a:r>
            <a:r>
              <a:rPr lang="en-US" dirty="0" smtClean="0"/>
              <a:t> level limits simplifies any overhead incurred due to hot plug device additions (by default resources will be available)</a:t>
            </a:r>
          </a:p>
          <a:p>
            <a:pPr lvl="1"/>
            <a:r>
              <a:rPr lang="en-US" dirty="0" smtClean="0"/>
              <a:t>Alternative approach of per device:</a:t>
            </a:r>
          </a:p>
          <a:p>
            <a:pPr lvl="2"/>
            <a:r>
              <a:rPr lang="en-US" dirty="0" smtClean="0"/>
              <a:t>Requires user daemon to track hot-plug devices</a:t>
            </a:r>
          </a:p>
          <a:p>
            <a:pPr lvl="2"/>
            <a:r>
              <a:rPr lang="en-US" dirty="0" smtClean="0"/>
              <a:t>Required white list to keep </a:t>
            </a:r>
            <a:r>
              <a:rPr lang="en-US" dirty="0" err="1" smtClean="0"/>
              <a:t>uverbs</a:t>
            </a:r>
            <a:r>
              <a:rPr lang="en-US" dirty="0" smtClean="0"/>
              <a:t> access disabled.</a:t>
            </a:r>
          </a:p>
          <a:p>
            <a:pPr lvl="2"/>
            <a:r>
              <a:rPr lang="en-US" dirty="0" smtClean="0"/>
              <a:t>Might require integration/changes with IB daemon.</a:t>
            </a:r>
          </a:p>
          <a:p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5483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device </a:t>
            </a:r>
            <a:r>
              <a:rPr lang="en-US" dirty="0" err="1" smtClean="0"/>
              <a:t>cgroup</a:t>
            </a:r>
            <a:r>
              <a:rPr lang="en-US" dirty="0" smtClean="0"/>
              <a:t> extension for RDMA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present implements only hard limit.</a:t>
            </a:r>
          </a:p>
          <a:p>
            <a:r>
              <a:rPr lang="en-US" dirty="0" smtClean="0"/>
              <a:t>No weight or soft limit yet.</a:t>
            </a:r>
          </a:p>
          <a:p>
            <a:endParaRPr lang="en-US" dirty="0"/>
          </a:p>
          <a:p>
            <a:r>
              <a:rPr lang="en-US" dirty="0" smtClean="0"/>
              <a:t>Things in plan:</a:t>
            </a:r>
          </a:p>
          <a:p>
            <a:pPr lvl="1"/>
            <a:r>
              <a:rPr lang="en-US" dirty="0" smtClean="0"/>
              <a:t>Fail count, </a:t>
            </a:r>
            <a:r>
              <a:rPr lang="en-US" dirty="0" err="1" smtClean="0"/>
              <a:t>Threadshold</a:t>
            </a:r>
            <a:r>
              <a:rPr lang="en-US" dirty="0" smtClean="0"/>
              <a:t> to implement higher level controlling agent that can span across cluster and not just node, to track resources across multiple applications of </a:t>
            </a:r>
            <a:r>
              <a:rPr lang="en-US" dirty="0" err="1" smtClean="0"/>
              <a:t>cgroup</a:t>
            </a:r>
            <a:r>
              <a:rPr lang="en-US" dirty="0" smtClean="0"/>
              <a:t> spread across nodes.</a:t>
            </a:r>
          </a:p>
          <a:p>
            <a:pPr lvl="1"/>
            <a:r>
              <a:rPr lang="en-US" dirty="0" smtClean="0"/>
              <a:t>Address review comments, implementation bug fixes and architecture concern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Other resources as </a:t>
            </a:r>
            <a:r>
              <a:rPr lang="en-US" dirty="0" err="1" smtClean="0"/>
              <a:t>pkey</a:t>
            </a:r>
            <a:r>
              <a:rPr lang="en-US" dirty="0" smtClean="0"/>
              <a:t>, </a:t>
            </a:r>
            <a:r>
              <a:rPr lang="en-US" dirty="0" err="1" smtClean="0"/>
              <a:t>gid</a:t>
            </a:r>
            <a:r>
              <a:rPr lang="en-US" dirty="0" smtClean="0"/>
              <a:t> to be worked out.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58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Issues/Comments with Solution: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Bugs/Comments:</a:t>
            </a:r>
          </a:p>
          <a:p>
            <a:pPr marL="514350" indent="-514350">
              <a:buAutoNum type="arabicPeriod"/>
            </a:pPr>
            <a:r>
              <a:rPr lang="en-US" dirty="0" smtClean="0"/>
              <a:t>fork() was not taken care for </a:t>
            </a:r>
            <a:r>
              <a:rPr lang="en-US" dirty="0" err="1" smtClean="0"/>
              <a:t>ucontext</a:t>
            </a:r>
            <a:r>
              <a:rPr lang="en-US" dirty="0" smtClean="0"/>
              <a:t> tracking. – Fixed.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 minor fixes for multi-threaded applications. – Fixed.</a:t>
            </a:r>
          </a:p>
          <a:p>
            <a:pPr marL="0" indent="0">
              <a:buNone/>
            </a:pPr>
            <a:r>
              <a:rPr lang="en-US" dirty="0" smtClean="0"/>
              <a:t>Architecture comments: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Intel adapter doesn’t have one to one mapping of </a:t>
            </a:r>
            <a:r>
              <a:rPr lang="en-US" dirty="0" smtClean="0"/>
              <a:t>verb to </a:t>
            </a:r>
            <a:r>
              <a:rPr lang="en-US" dirty="0" err="1" smtClean="0"/>
              <a:t>hw</a:t>
            </a:r>
            <a:r>
              <a:rPr lang="en-US" dirty="0" smtClean="0"/>
              <a:t> resource</a:t>
            </a:r>
            <a:r>
              <a:rPr lang="en-US" dirty="0" smtClean="0"/>
              <a:t>, doesn’t track hardware resources accurately, but tracks application resource usage correctly.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Hardware vendor should define resource pool or hardware resource which can be tracked via RDMA </a:t>
            </a:r>
            <a:r>
              <a:rPr lang="en-US" dirty="0" err="1"/>
              <a:t>cgroup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Should </a:t>
            </a:r>
            <a:r>
              <a:rPr lang="en-US" dirty="0" smtClean="0"/>
              <a:t>have dedicated RDMA </a:t>
            </a:r>
            <a:r>
              <a:rPr lang="en-US" dirty="0" err="1" smtClean="0"/>
              <a:t>cgroup</a:t>
            </a:r>
            <a:r>
              <a:rPr lang="en-US" dirty="0" smtClean="0"/>
              <a:t> controller as its different function and device </a:t>
            </a:r>
            <a:r>
              <a:rPr lang="en-US" dirty="0" err="1" smtClean="0"/>
              <a:t>cgroup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Instead </a:t>
            </a:r>
            <a:r>
              <a:rPr lang="en-US" dirty="0" smtClean="0"/>
              <a:t>of verb resource abstraction, some higher level abstraction of resource. – unlikely to be accurate due to resource based programming model.</a:t>
            </a:r>
          </a:p>
        </p:txBody>
      </p:sp>
    </p:spTree>
    <p:extLst>
      <p:ext uri="{BB962C8B-B14F-4D97-AF65-F5344CB8AC3E}">
        <p14:creationId xmlns:p14="http://schemas.microsoft.com/office/powerpoint/2010/main" val="3671540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Comments/Questions/</a:t>
            </a:r>
            <a:r>
              <a:rPr lang="en-US" dirty="0" err="1" smtClean="0"/>
              <a:t>Feeback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49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design option considered: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 device resource pool</a:t>
            </a:r>
          </a:p>
          <a:p>
            <a:r>
              <a:rPr lang="en-US" dirty="0" smtClean="0"/>
              <a:t>Per device resource pool specific limit</a:t>
            </a:r>
          </a:p>
          <a:p>
            <a:r>
              <a:rPr lang="en-US" dirty="0" smtClean="0"/>
              <a:t>Vendor defines the resource type</a:t>
            </a:r>
          </a:p>
          <a:p>
            <a:r>
              <a:rPr lang="en-US" dirty="0" smtClean="0"/>
              <a:t>During resource creation, </a:t>
            </a:r>
            <a:r>
              <a:rPr lang="en-US" dirty="0" err="1" smtClean="0"/>
              <a:t>uverbs</a:t>
            </a:r>
            <a:r>
              <a:rPr lang="en-US" dirty="0" smtClean="0"/>
              <a:t> layer will pass the resource pool id/pointer.</a:t>
            </a:r>
          </a:p>
          <a:p>
            <a:r>
              <a:rPr lang="en-US" dirty="0" err="1" smtClean="0"/>
              <a:t>Cgroup</a:t>
            </a:r>
            <a:r>
              <a:rPr lang="en-US" dirty="0" smtClean="0"/>
              <a:t> layer will keep track created resource pools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468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10,000 </a:t>
            </a:r>
            <a:r>
              <a:rPr lang="en-US" dirty="0" err="1" smtClean="0"/>
              <a:t>ft</a:t>
            </a:r>
            <a:r>
              <a:rPr lang="en-US" dirty="0" smtClean="0"/>
              <a:t> view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75358" y="3213386"/>
            <a:ext cx="1693718" cy="16313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cgroup</a:t>
            </a:r>
            <a:r>
              <a:rPr lang="en-US" dirty="0" smtClean="0"/>
              <a:t> </a:t>
            </a:r>
            <a:r>
              <a:rPr lang="en-US" dirty="0" err="1" smtClean="0"/>
              <a:t>rdma</a:t>
            </a:r>
            <a:r>
              <a:rPr lang="en-US" dirty="0" smtClean="0"/>
              <a:t> controller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971799" y="3465366"/>
            <a:ext cx="2327564" cy="11274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resource pools</a:t>
            </a:r>
          </a:p>
          <a:p>
            <a:pPr algn="ctr"/>
            <a:r>
              <a:rPr lang="en-US" dirty="0" smtClean="0"/>
              <a:t>Resource limit configuration and accounting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320145" y="2805545"/>
            <a:ext cx="4270664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system call /dev/</a:t>
            </a:r>
            <a:r>
              <a:rPr lang="en-US" dirty="0" err="1" smtClean="0"/>
              <a:t>infiniband</a:t>
            </a:r>
            <a:r>
              <a:rPr lang="en-US" dirty="0" smtClean="0"/>
              <a:t>/</a:t>
            </a:r>
            <a:r>
              <a:rPr lang="en-US" dirty="0" err="1" smtClean="0"/>
              <a:t>uverbs</a:t>
            </a:r>
            <a:r>
              <a:rPr lang="en-US" dirty="0" smtClean="0"/>
              <a:t> interface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1"/>
            <a:endCxn id="6" idx="0"/>
          </p:cNvCxnSpPr>
          <p:nvPr/>
        </p:nvCxnSpPr>
        <p:spPr>
          <a:xfrm flipH="1">
            <a:off x="4135581" y="3117273"/>
            <a:ext cx="1184564" cy="348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652655" y="4675909"/>
            <a:ext cx="2940627" cy="6546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vendor HCA driver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6" idx="2"/>
            <a:endCxn id="10" idx="1"/>
          </p:cNvCxnSpPr>
          <p:nvPr/>
        </p:nvCxnSpPr>
        <p:spPr>
          <a:xfrm>
            <a:off x="4135581" y="4592780"/>
            <a:ext cx="1517074" cy="410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1"/>
            <a:endCxn id="5" idx="3"/>
          </p:cNvCxnSpPr>
          <p:nvPr/>
        </p:nvCxnSpPr>
        <p:spPr>
          <a:xfrm flipH="1">
            <a:off x="1969076" y="4029073"/>
            <a:ext cx="10027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69076" y="4358985"/>
            <a:ext cx="1002723" cy="18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595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603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RDMA cgroup</vt:lpstr>
      <vt:lpstr>Problem statement:</vt:lpstr>
      <vt:lpstr>Solution</vt:lpstr>
      <vt:lpstr>Solution: device cgroup extension for RDMA</vt:lpstr>
      <vt:lpstr>Solution: device cgroup extension for RDMA</vt:lpstr>
      <vt:lpstr>Issues/Comments with Solution:</vt:lpstr>
      <vt:lpstr>Comments/Questions/Feeback?</vt:lpstr>
      <vt:lpstr>Alternative design option considered:</vt:lpstr>
      <vt:lpstr>10,000 ft view</vt:lpstr>
      <vt:lpstr>New APIs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RDMA cgroup</dc:title>
  <dc:creator>Parav Pandit</dc:creator>
  <cp:lastModifiedBy>Pandit, Parav K</cp:lastModifiedBy>
  <cp:revision>23</cp:revision>
  <dcterms:created xsi:type="dcterms:W3CDTF">2015-09-15T13:27:32Z</dcterms:created>
  <dcterms:modified xsi:type="dcterms:W3CDTF">2015-09-15T17:50:02Z</dcterms:modified>
</cp:coreProperties>
</file>